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6" r:id="rId6"/>
    <p:sldId id="264" r:id="rId7"/>
    <p:sldId id="262" r:id="rId8"/>
    <p:sldId id="265" r:id="rId9"/>
    <p:sldId id="260" r:id="rId10"/>
    <p:sldId id="261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Frings" initials="PF" lastIdx="2" clrIdx="0">
    <p:extLst>
      <p:ext uri="{19B8F6BF-5375-455C-9EA6-DF929625EA0E}">
        <p15:presenceInfo xmlns:p15="http://schemas.microsoft.com/office/powerpoint/2012/main" userId="168abda676f0fb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22" autoAdjust="0"/>
    <p:restoredTop sz="78313" autoAdjust="0"/>
  </p:normalViewPr>
  <p:slideViewPr>
    <p:cSldViewPr snapToGrid="0">
      <p:cViewPr varScale="1">
        <p:scale>
          <a:sx n="86" d="100"/>
          <a:sy n="86" d="100"/>
        </p:scale>
        <p:origin x="11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649E00-7594-4EAC-8EDB-636E42929C52}" type="doc">
      <dgm:prSet loTypeId="urn:microsoft.com/office/officeart/2008/layout/HexagonCluster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0591700-5F8C-44D4-AF56-4501452AF8F4}">
      <dgm:prSet phldrT="[Text]"/>
      <dgm:spPr/>
      <dgm:t>
        <a:bodyPr/>
        <a:lstStyle/>
        <a:p>
          <a:r>
            <a:rPr lang="de-DE" dirty="0"/>
            <a:t>Automotive</a:t>
          </a:r>
        </a:p>
      </dgm:t>
    </dgm:pt>
    <dgm:pt modelId="{2778E8BC-4C66-45F3-A14F-2CB011EBE748}" type="parTrans" cxnId="{DA478D6A-BED8-4F05-9C91-66AAA8B00C76}">
      <dgm:prSet/>
      <dgm:spPr/>
      <dgm:t>
        <a:bodyPr/>
        <a:lstStyle/>
        <a:p>
          <a:endParaRPr lang="de-DE"/>
        </a:p>
      </dgm:t>
    </dgm:pt>
    <dgm:pt modelId="{A6B7B34D-B2B4-4689-91A8-832D6BCC39E2}" type="sibTrans" cxnId="{DA478D6A-BED8-4F05-9C91-66AAA8B00C7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de-DE"/>
        </a:p>
      </dgm:t>
    </dgm:pt>
    <dgm:pt modelId="{92BF6942-FDA7-4658-9D9F-BADB2ED946EA}">
      <dgm:prSet phldrT="[Text]"/>
      <dgm:spPr/>
      <dgm:t>
        <a:bodyPr/>
        <a:lstStyle/>
        <a:p>
          <a:r>
            <a:rPr lang="de-DE" dirty="0"/>
            <a:t>Off-</a:t>
          </a:r>
          <a:r>
            <a:rPr lang="de-DE" dirty="0" err="1"/>
            <a:t>Grid</a:t>
          </a:r>
          <a:r>
            <a:rPr lang="de-DE" dirty="0"/>
            <a:t> </a:t>
          </a:r>
          <a:r>
            <a:rPr lang="de-DE" dirty="0" err="1"/>
            <a:t>generators</a:t>
          </a:r>
          <a:endParaRPr lang="de-DE" dirty="0"/>
        </a:p>
      </dgm:t>
    </dgm:pt>
    <dgm:pt modelId="{1377C883-4DDF-424F-BB8B-9F0B86F48EFE}" type="parTrans" cxnId="{E7B4F527-D318-4D4B-9F4A-FAD08D2432BE}">
      <dgm:prSet/>
      <dgm:spPr/>
      <dgm:t>
        <a:bodyPr/>
        <a:lstStyle/>
        <a:p>
          <a:endParaRPr lang="de-DE"/>
        </a:p>
      </dgm:t>
    </dgm:pt>
    <dgm:pt modelId="{09547A6D-BE9C-422F-A756-8F5F723A4691}" type="sibTrans" cxnId="{E7B4F527-D318-4D4B-9F4A-FAD08D2432BE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de-DE"/>
        </a:p>
      </dgm:t>
    </dgm:pt>
    <dgm:pt modelId="{5B81E6A6-992D-42CA-97C2-18852A795D67}">
      <dgm:prSet phldrT="[Text]"/>
      <dgm:spPr/>
      <dgm:t>
        <a:bodyPr/>
        <a:lstStyle/>
        <a:p>
          <a:r>
            <a:rPr lang="de-DE" dirty="0" err="1"/>
            <a:t>Seafaring</a:t>
          </a:r>
          <a:endParaRPr lang="de-DE" dirty="0"/>
        </a:p>
      </dgm:t>
    </dgm:pt>
    <dgm:pt modelId="{95212FF9-063E-43AF-8BB5-012016B8F0A2}" type="parTrans" cxnId="{2357DAB1-B8A9-4CC5-AF3C-35258C9FA84F}">
      <dgm:prSet/>
      <dgm:spPr/>
      <dgm:t>
        <a:bodyPr/>
        <a:lstStyle/>
        <a:p>
          <a:endParaRPr lang="de-DE"/>
        </a:p>
      </dgm:t>
    </dgm:pt>
    <dgm:pt modelId="{6D327B7F-497A-4935-8BA7-09EF2A7DA495}" type="sibTrans" cxnId="{2357DAB1-B8A9-4CC5-AF3C-35258C9FA84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de-DE"/>
        </a:p>
      </dgm:t>
    </dgm:pt>
    <dgm:pt modelId="{03BBDC1C-1CD6-43DE-B810-BEA8C92A91A9}">
      <dgm:prSet phldrT="[Text]"/>
      <dgm:spPr/>
      <dgm:t>
        <a:bodyPr/>
        <a:lstStyle/>
        <a:p>
          <a:r>
            <a:rPr lang="de-DE" dirty="0"/>
            <a:t>Aviation</a:t>
          </a:r>
        </a:p>
      </dgm:t>
    </dgm:pt>
    <dgm:pt modelId="{8C504F9E-BE56-46AC-AA5B-C2672430B8B5}" type="parTrans" cxnId="{04294374-1A14-43CF-8154-7356B67868DB}">
      <dgm:prSet/>
      <dgm:spPr/>
      <dgm:t>
        <a:bodyPr/>
        <a:lstStyle/>
        <a:p>
          <a:endParaRPr lang="de-DE"/>
        </a:p>
      </dgm:t>
    </dgm:pt>
    <dgm:pt modelId="{EBB297A9-FF35-420C-8113-C5DD48C44DE5}" type="sibTrans" cxnId="{04294374-1A14-43CF-8154-7356B67868DB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de-DE"/>
        </a:p>
      </dgm:t>
    </dgm:pt>
    <dgm:pt modelId="{D24482A0-CC89-4A6B-8D85-B8E5EAD3F1D7}">
      <dgm:prSet phldrT="[Text]"/>
      <dgm:spPr/>
      <dgm:t>
        <a:bodyPr/>
        <a:lstStyle/>
        <a:p>
          <a:r>
            <a:rPr lang="de-DE" dirty="0" err="1"/>
            <a:t>Heating</a:t>
          </a:r>
          <a:endParaRPr lang="de-DE" dirty="0"/>
        </a:p>
      </dgm:t>
    </dgm:pt>
    <dgm:pt modelId="{B2466ECE-6D58-4159-A2F8-B85B6DC093B0}" type="parTrans" cxnId="{E134DE9D-DFB8-429D-9A08-E27CD208A1F5}">
      <dgm:prSet/>
      <dgm:spPr/>
      <dgm:t>
        <a:bodyPr/>
        <a:lstStyle/>
        <a:p>
          <a:endParaRPr lang="de-DE"/>
        </a:p>
      </dgm:t>
    </dgm:pt>
    <dgm:pt modelId="{8F0F9FCB-EA09-4268-89FB-4231A18807C0}" type="sibTrans" cxnId="{E134DE9D-DFB8-429D-9A08-E27CD208A1F5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de-DE"/>
        </a:p>
      </dgm:t>
    </dgm:pt>
    <dgm:pt modelId="{A538C9E8-30BA-41CA-8ABA-480A9B42517A}" type="pres">
      <dgm:prSet presAssocID="{24649E00-7594-4EAC-8EDB-636E42929C52}" presName="Name0" presStyleCnt="0">
        <dgm:presLayoutVars>
          <dgm:chMax val="21"/>
          <dgm:chPref val="21"/>
        </dgm:presLayoutVars>
      </dgm:prSet>
      <dgm:spPr/>
    </dgm:pt>
    <dgm:pt modelId="{60B344B0-0A5C-4C4A-B73C-713EF9C8E87D}" type="pres">
      <dgm:prSet presAssocID="{00591700-5F8C-44D4-AF56-4501452AF8F4}" presName="text1" presStyleCnt="0"/>
      <dgm:spPr/>
    </dgm:pt>
    <dgm:pt modelId="{E8146574-4FD7-4561-A2DF-E595BDC2CF9C}" type="pres">
      <dgm:prSet presAssocID="{00591700-5F8C-44D4-AF56-4501452AF8F4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1F2975F8-3F26-4B3E-ACD6-BE131F1ACD88}" type="pres">
      <dgm:prSet presAssocID="{00591700-5F8C-44D4-AF56-4501452AF8F4}" presName="textaccent1" presStyleCnt="0"/>
      <dgm:spPr/>
    </dgm:pt>
    <dgm:pt modelId="{FE73585C-3371-4D55-8C22-5F27E3B1E34C}" type="pres">
      <dgm:prSet presAssocID="{00591700-5F8C-44D4-AF56-4501452AF8F4}" presName="accentRepeatNode" presStyleLbl="solidAlignAcc1" presStyleIdx="0" presStyleCnt="10"/>
      <dgm:spPr/>
    </dgm:pt>
    <dgm:pt modelId="{D96D76AA-5D35-4917-9A99-C902799D0C33}" type="pres">
      <dgm:prSet presAssocID="{A6B7B34D-B2B4-4689-91A8-832D6BCC39E2}" presName="image1" presStyleCnt="0"/>
      <dgm:spPr/>
    </dgm:pt>
    <dgm:pt modelId="{9524F8D3-F3BF-434F-9422-D376AA35BF5A}" type="pres">
      <dgm:prSet presAssocID="{A6B7B34D-B2B4-4689-91A8-832D6BCC39E2}" presName="imageRepeatNode" presStyleLbl="alignAcc1" presStyleIdx="0" presStyleCnt="5"/>
      <dgm:spPr/>
    </dgm:pt>
    <dgm:pt modelId="{AAB6D7D6-7D6E-41DC-9F8E-7C9AE753B603}" type="pres">
      <dgm:prSet presAssocID="{A6B7B34D-B2B4-4689-91A8-832D6BCC39E2}" presName="imageaccent1" presStyleCnt="0"/>
      <dgm:spPr/>
    </dgm:pt>
    <dgm:pt modelId="{FFBACF1B-CF0D-4E36-862A-6A710DE4B19D}" type="pres">
      <dgm:prSet presAssocID="{A6B7B34D-B2B4-4689-91A8-832D6BCC39E2}" presName="accentRepeatNode" presStyleLbl="solidAlignAcc1" presStyleIdx="1" presStyleCnt="10"/>
      <dgm:spPr/>
    </dgm:pt>
    <dgm:pt modelId="{13C89177-9621-47E6-BE75-A0741355F5E1}" type="pres">
      <dgm:prSet presAssocID="{92BF6942-FDA7-4658-9D9F-BADB2ED946EA}" presName="text2" presStyleCnt="0"/>
      <dgm:spPr/>
    </dgm:pt>
    <dgm:pt modelId="{D1E56567-7979-40DC-AB6A-E555DD9C6976}" type="pres">
      <dgm:prSet presAssocID="{92BF6942-FDA7-4658-9D9F-BADB2ED946EA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158395F6-563C-40F8-9D98-294C0D6537E1}" type="pres">
      <dgm:prSet presAssocID="{92BF6942-FDA7-4658-9D9F-BADB2ED946EA}" presName="textaccent2" presStyleCnt="0"/>
      <dgm:spPr/>
    </dgm:pt>
    <dgm:pt modelId="{259E1146-4377-4991-8661-DBE5CAD5A967}" type="pres">
      <dgm:prSet presAssocID="{92BF6942-FDA7-4658-9D9F-BADB2ED946EA}" presName="accentRepeatNode" presStyleLbl="solidAlignAcc1" presStyleIdx="2" presStyleCnt="10"/>
      <dgm:spPr/>
    </dgm:pt>
    <dgm:pt modelId="{C9858483-C1C3-4AD6-957E-6701683BB661}" type="pres">
      <dgm:prSet presAssocID="{09547A6D-BE9C-422F-A756-8F5F723A4691}" presName="image2" presStyleCnt="0"/>
      <dgm:spPr/>
    </dgm:pt>
    <dgm:pt modelId="{ECBA35B7-A6EA-4BC6-A6F8-4D27EBDE936E}" type="pres">
      <dgm:prSet presAssocID="{09547A6D-BE9C-422F-A756-8F5F723A4691}" presName="imageRepeatNode" presStyleLbl="alignAcc1" presStyleIdx="1" presStyleCnt="5"/>
      <dgm:spPr/>
    </dgm:pt>
    <dgm:pt modelId="{248693AA-32A4-421A-8243-36348EEA02B0}" type="pres">
      <dgm:prSet presAssocID="{09547A6D-BE9C-422F-A756-8F5F723A4691}" presName="imageaccent2" presStyleCnt="0"/>
      <dgm:spPr/>
    </dgm:pt>
    <dgm:pt modelId="{1F9F8717-E9AB-43AB-9651-39AAABF64309}" type="pres">
      <dgm:prSet presAssocID="{09547A6D-BE9C-422F-A756-8F5F723A4691}" presName="accentRepeatNode" presStyleLbl="solidAlignAcc1" presStyleIdx="3" presStyleCnt="10"/>
      <dgm:spPr/>
    </dgm:pt>
    <dgm:pt modelId="{C5D0C2CB-5933-4930-A606-15E3EE925618}" type="pres">
      <dgm:prSet presAssocID="{5B81E6A6-992D-42CA-97C2-18852A795D67}" presName="text3" presStyleCnt="0"/>
      <dgm:spPr/>
    </dgm:pt>
    <dgm:pt modelId="{CF32BD24-62C8-412E-A968-617882907E45}" type="pres">
      <dgm:prSet presAssocID="{5B81E6A6-992D-42CA-97C2-18852A795D67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E4275C75-9D40-420D-93A8-181056809330}" type="pres">
      <dgm:prSet presAssocID="{5B81E6A6-992D-42CA-97C2-18852A795D67}" presName="textaccent3" presStyleCnt="0"/>
      <dgm:spPr/>
    </dgm:pt>
    <dgm:pt modelId="{78FCC5B3-E40B-4952-959D-E3DD9EB0A54D}" type="pres">
      <dgm:prSet presAssocID="{5B81E6A6-992D-42CA-97C2-18852A795D67}" presName="accentRepeatNode" presStyleLbl="solidAlignAcc1" presStyleIdx="4" presStyleCnt="10"/>
      <dgm:spPr/>
    </dgm:pt>
    <dgm:pt modelId="{F5886E5C-45E5-4639-B231-0410510DC145}" type="pres">
      <dgm:prSet presAssocID="{6D327B7F-497A-4935-8BA7-09EF2A7DA495}" presName="image3" presStyleCnt="0"/>
      <dgm:spPr/>
    </dgm:pt>
    <dgm:pt modelId="{619A16F1-FD3F-43CC-AB76-6858981967BD}" type="pres">
      <dgm:prSet presAssocID="{6D327B7F-497A-4935-8BA7-09EF2A7DA495}" presName="imageRepeatNode" presStyleLbl="alignAcc1" presStyleIdx="2" presStyleCnt="5"/>
      <dgm:spPr/>
    </dgm:pt>
    <dgm:pt modelId="{88C2C55D-0206-478E-A10F-643CB5A4012A}" type="pres">
      <dgm:prSet presAssocID="{6D327B7F-497A-4935-8BA7-09EF2A7DA495}" presName="imageaccent3" presStyleCnt="0"/>
      <dgm:spPr/>
    </dgm:pt>
    <dgm:pt modelId="{1CC9C221-0675-40A5-B7D9-7C2A895EC803}" type="pres">
      <dgm:prSet presAssocID="{6D327B7F-497A-4935-8BA7-09EF2A7DA495}" presName="accentRepeatNode" presStyleLbl="solidAlignAcc1" presStyleIdx="5" presStyleCnt="10"/>
      <dgm:spPr/>
    </dgm:pt>
    <dgm:pt modelId="{E704CEC4-4C57-48F2-A6D6-6ADD537566AB}" type="pres">
      <dgm:prSet presAssocID="{03BBDC1C-1CD6-43DE-B810-BEA8C92A91A9}" presName="text4" presStyleCnt="0"/>
      <dgm:spPr/>
    </dgm:pt>
    <dgm:pt modelId="{19014ADD-056E-493D-A938-0CD334E15F2A}" type="pres">
      <dgm:prSet presAssocID="{03BBDC1C-1CD6-43DE-B810-BEA8C92A91A9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0948F799-C9A3-4B4B-A70A-E1F9B91E6CD9}" type="pres">
      <dgm:prSet presAssocID="{03BBDC1C-1CD6-43DE-B810-BEA8C92A91A9}" presName="textaccent4" presStyleCnt="0"/>
      <dgm:spPr/>
    </dgm:pt>
    <dgm:pt modelId="{563A76AB-3368-4BE0-B928-799928C040A4}" type="pres">
      <dgm:prSet presAssocID="{03BBDC1C-1CD6-43DE-B810-BEA8C92A91A9}" presName="accentRepeatNode" presStyleLbl="solidAlignAcc1" presStyleIdx="6" presStyleCnt="10"/>
      <dgm:spPr/>
    </dgm:pt>
    <dgm:pt modelId="{A7EED76F-CF46-4F6C-9351-C99558EF3F84}" type="pres">
      <dgm:prSet presAssocID="{EBB297A9-FF35-420C-8113-C5DD48C44DE5}" presName="image4" presStyleCnt="0"/>
      <dgm:spPr/>
    </dgm:pt>
    <dgm:pt modelId="{BD88E2FD-8CF2-4E6F-8687-4C210367D92A}" type="pres">
      <dgm:prSet presAssocID="{EBB297A9-FF35-420C-8113-C5DD48C44DE5}" presName="imageRepeatNode" presStyleLbl="alignAcc1" presStyleIdx="3" presStyleCnt="5"/>
      <dgm:spPr/>
    </dgm:pt>
    <dgm:pt modelId="{DC43D0E8-75E4-4CEC-AE65-397C819583F5}" type="pres">
      <dgm:prSet presAssocID="{EBB297A9-FF35-420C-8113-C5DD48C44DE5}" presName="imageaccent4" presStyleCnt="0"/>
      <dgm:spPr/>
    </dgm:pt>
    <dgm:pt modelId="{6F1C4B38-080A-4765-AB3E-DA6789F558F2}" type="pres">
      <dgm:prSet presAssocID="{EBB297A9-FF35-420C-8113-C5DD48C44DE5}" presName="accentRepeatNode" presStyleLbl="solidAlignAcc1" presStyleIdx="7" presStyleCnt="10"/>
      <dgm:spPr/>
    </dgm:pt>
    <dgm:pt modelId="{14A7EE5F-082E-493C-ADBC-6EF4F04804E2}" type="pres">
      <dgm:prSet presAssocID="{D24482A0-CC89-4A6B-8D85-B8E5EAD3F1D7}" presName="text5" presStyleCnt="0"/>
      <dgm:spPr/>
    </dgm:pt>
    <dgm:pt modelId="{2602F81F-CCE9-47BB-ADED-34DBABDE83F8}" type="pres">
      <dgm:prSet presAssocID="{D24482A0-CC89-4A6B-8D85-B8E5EAD3F1D7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3C881D31-25CC-4754-A244-250F15F94E96}" type="pres">
      <dgm:prSet presAssocID="{D24482A0-CC89-4A6B-8D85-B8E5EAD3F1D7}" presName="textaccent5" presStyleCnt="0"/>
      <dgm:spPr/>
    </dgm:pt>
    <dgm:pt modelId="{EA65C875-AED2-4944-AD5A-51E047658BD5}" type="pres">
      <dgm:prSet presAssocID="{D24482A0-CC89-4A6B-8D85-B8E5EAD3F1D7}" presName="accentRepeatNode" presStyleLbl="solidAlignAcc1" presStyleIdx="8" presStyleCnt="10"/>
      <dgm:spPr/>
    </dgm:pt>
    <dgm:pt modelId="{98BE3099-A827-44C0-A57A-730D025F89E8}" type="pres">
      <dgm:prSet presAssocID="{8F0F9FCB-EA09-4268-89FB-4231A18807C0}" presName="image5" presStyleCnt="0"/>
      <dgm:spPr/>
    </dgm:pt>
    <dgm:pt modelId="{1E7A15C4-3EF3-415A-AAEF-3F1A78748DA4}" type="pres">
      <dgm:prSet presAssocID="{8F0F9FCB-EA09-4268-89FB-4231A18807C0}" presName="imageRepeatNode" presStyleLbl="alignAcc1" presStyleIdx="4" presStyleCnt="5"/>
      <dgm:spPr/>
    </dgm:pt>
    <dgm:pt modelId="{522D0ED8-D9E0-49D1-816B-FD21E8F62FDA}" type="pres">
      <dgm:prSet presAssocID="{8F0F9FCB-EA09-4268-89FB-4231A18807C0}" presName="imageaccent5" presStyleCnt="0"/>
      <dgm:spPr/>
    </dgm:pt>
    <dgm:pt modelId="{79041DB9-D04B-42BF-BB30-82E2517725E0}" type="pres">
      <dgm:prSet presAssocID="{8F0F9FCB-EA09-4268-89FB-4231A18807C0}" presName="accentRepeatNode" presStyleLbl="solidAlignAcc1" presStyleIdx="9" presStyleCnt="10"/>
      <dgm:spPr/>
    </dgm:pt>
  </dgm:ptLst>
  <dgm:cxnLst>
    <dgm:cxn modelId="{9D6D8106-48B0-452A-B7A1-DC1B8DF7C06E}" type="presOf" srcId="{09547A6D-BE9C-422F-A756-8F5F723A4691}" destId="{ECBA35B7-A6EA-4BC6-A6F8-4D27EBDE936E}" srcOrd="0" destOrd="0" presId="urn:microsoft.com/office/officeart/2008/layout/HexagonCluster"/>
    <dgm:cxn modelId="{B881FB0A-A553-48DF-83B6-6EA3DB0EC371}" type="presOf" srcId="{03BBDC1C-1CD6-43DE-B810-BEA8C92A91A9}" destId="{19014ADD-056E-493D-A938-0CD334E15F2A}" srcOrd="0" destOrd="0" presId="urn:microsoft.com/office/officeart/2008/layout/HexagonCluster"/>
    <dgm:cxn modelId="{E7B4F527-D318-4D4B-9F4A-FAD08D2432BE}" srcId="{24649E00-7594-4EAC-8EDB-636E42929C52}" destId="{92BF6942-FDA7-4658-9D9F-BADB2ED946EA}" srcOrd="1" destOrd="0" parTransId="{1377C883-4DDF-424F-BB8B-9F0B86F48EFE}" sibTransId="{09547A6D-BE9C-422F-A756-8F5F723A4691}"/>
    <dgm:cxn modelId="{EDE50B67-2E00-4710-9A73-E8FD6B831CC3}" type="presOf" srcId="{24649E00-7594-4EAC-8EDB-636E42929C52}" destId="{A538C9E8-30BA-41CA-8ABA-480A9B42517A}" srcOrd="0" destOrd="0" presId="urn:microsoft.com/office/officeart/2008/layout/HexagonCluster"/>
    <dgm:cxn modelId="{DA478D6A-BED8-4F05-9C91-66AAA8B00C76}" srcId="{24649E00-7594-4EAC-8EDB-636E42929C52}" destId="{00591700-5F8C-44D4-AF56-4501452AF8F4}" srcOrd="0" destOrd="0" parTransId="{2778E8BC-4C66-45F3-A14F-2CB011EBE748}" sibTransId="{A6B7B34D-B2B4-4689-91A8-832D6BCC39E2}"/>
    <dgm:cxn modelId="{9F24916A-BF08-4BEB-81E7-C870CDD72937}" type="presOf" srcId="{EBB297A9-FF35-420C-8113-C5DD48C44DE5}" destId="{BD88E2FD-8CF2-4E6F-8687-4C210367D92A}" srcOrd="0" destOrd="0" presId="urn:microsoft.com/office/officeart/2008/layout/HexagonCluster"/>
    <dgm:cxn modelId="{04294374-1A14-43CF-8154-7356B67868DB}" srcId="{24649E00-7594-4EAC-8EDB-636E42929C52}" destId="{03BBDC1C-1CD6-43DE-B810-BEA8C92A91A9}" srcOrd="3" destOrd="0" parTransId="{8C504F9E-BE56-46AC-AA5B-C2672430B8B5}" sibTransId="{EBB297A9-FF35-420C-8113-C5DD48C44DE5}"/>
    <dgm:cxn modelId="{93B05579-1FE5-4D34-9057-7752A89983B0}" type="presOf" srcId="{D24482A0-CC89-4A6B-8D85-B8E5EAD3F1D7}" destId="{2602F81F-CCE9-47BB-ADED-34DBABDE83F8}" srcOrd="0" destOrd="0" presId="urn:microsoft.com/office/officeart/2008/layout/HexagonCluster"/>
    <dgm:cxn modelId="{59226E7F-9723-4FB4-9798-02E20B0A6651}" type="presOf" srcId="{6D327B7F-497A-4935-8BA7-09EF2A7DA495}" destId="{619A16F1-FD3F-43CC-AB76-6858981967BD}" srcOrd="0" destOrd="0" presId="urn:microsoft.com/office/officeart/2008/layout/HexagonCluster"/>
    <dgm:cxn modelId="{7C0ABF90-A6AA-443F-922B-37546270A8C1}" type="presOf" srcId="{8F0F9FCB-EA09-4268-89FB-4231A18807C0}" destId="{1E7A15C4-3EF3-415A-AAEF-3F1A78748DA4}" srcOrd="0" destOrd="0" presId="urn:microsoft.com/office/officeart/2008/layout/HexagonCluster"/>
    <dgm:cxn modelId="{E134DE9D-DFB8-429D-9A08-E27CD208A1F5}" srcId="{24649E00-7594-4EAC-8EDB-636E42929C52}" destId="{D24482A0-CC89-4A6B-8D85-B8E5EAD3F1D7}" srcOrd="4" destOrd="0" parTransId="{B2466ECE-6D58-4159-A2F8-B85B6DC093B0}" sibTransId="{8F0F9FCB-EA09-4268-89FB-4231A18807C0}"/>
    <dgm:cxn modelId="{25E21FAB-C247-48BD-82C9-37999B28019B}" type="presOf" srcId="{00591700-5F8C-44D4-AF56-4501452AF8F4}" destId="{E8146574-4FD7-4561-A2DF-E595BDC2CF9C}" srcOrd="0" destOrd="0" presId="urn:microsoft.com/office/officeart/2008/layout/HexagonCluster"/>
    <dgm:cxn modelId="{2357DAB1-B8A9-4CC5-AF3C-35258C9FA84F}" srcId="{24649E00-7594-4EAC-8EDB-636E42929C52}" destId="{5B81E6A6-992D-42CA-97C2-18852A795D67}" srcOrd="2" destOrd="0" parTransId="{95212FF9-063E-43AF-8BB5-012016B8F0A2}" sibTransId="{6D327B7F-497A-4935-8BA7-09EF2A7DA495}"/>
    <dgm:cxn modelId="{907638B4-AE2C-4313-921B-7B95055B1C1E}" type="presOf" srcId="{A6B7B34D-B2B4-4689-91A8-832D6BCC39E2}" destId="{9524F8D3-F3BF-434F-9422-D376AA35BF5A}" srcOrd="0" destOrd="0" presId="urn:microsoft.com/office/officeart/2008/layout/HexagonCluster"/>
    <dgm:cxn modelId="{6DE04ECD-9FF5-459F-8FA9-CC8E4DE0CB22}" type="presOf" srcId="{92BF6942-FDA7-4658-9D9F-BADB2ED946EA}" destId="{D1E56567-7979-40DC-AB6A-E555DD9C6976}" srcOrd="0" destOrd="0" presId="urn:microsoft.com/office/officeart/2008/layout/HexagonCluster"/>
    <dgm:cxn modelId="{3B676FF3-BEB9-4364-88BC-2E561BAE9E27}" type="presOf" srcId="{5B81E6A6-992D-42CA-97C2-18852A795D67}" destId="{CF32BD24-62C8-412E-A968-617882907E45}" srcOrd="0" destOrd="0" presId="urn:microsoft.com/office/officeart/2008/layout/HexagonCluster"/>
    <dgm:cxn modelId="{14232E9A-1C28-4197-9E23-D6F7228B52BB}" type="presParOf" srcId="{A538C9E8-30BA-41CA-8ABA-480A9B42517A}" destId="{60B344B0-0A5C-4C4A-B73C-713EF9C8E87D}" srcOrd="0" destOrd="0" presId="urn:microsoft.com/office/officeart/2008/layout/HexagonCluster"/>
    <dgm:cxn modelId="{188011A9-FF75-4DDB-92FB-4F4477B6556B}" type="presParOf" srcId="{60B344B0-0A5C-4C4A-B73C-713EF9C8E87D}" destId="{E8146574-4FD7-4561-A2DF-E595BDC2CF9C}" srcOrd="0" destOrd="0" presId="urn:microsoft.com/office/officeart/2008/layout/HexagonCluster"/>
    <dgm:cxn modelId="{07D9A09F-55E3-4E6A-A362-3EE32765014B}" type="presParOf" srcId="{A538C9E8-30BA-41CA-8ABA-480A9B42517A}" destId="{1F2975F8-3F26-4B3E-ACD6-BE131F1ACD88}" srcOrd="1" destOrd="0" presId="urn:microsoft.com/office/officeart/2008/layout/HexagonCluster"/>
    <dgm:cxn modelId="{7BB4EAE5-404A-494F-86B3-E70BE86D1229}" type="presParOf" srcId="{1F2975F8-3F26-4B3E-ACD6-BE131F1ACD88}" destId="{FE73585C-3371-4D55-8C22-5F27E3B1E34C}" srcOrd="0" destOrd="0" presId="urn:microsoft.com/office/officeart/2008/layout/HexagonCluster"/>
    <dgm:cxn modelId="{ECA1E846-9714-4948-93EB-1F86B26DEAD1}" type="presParOf" srcId="{A538C9E8-30BA-41CA-8ABA-480A9B42517A}" destId="{D96D76AA-5D35-4917-9A99-C902799D0C33}" srcOrd="2" destOrd="0" presId="urn:microsoft.com/office/officeart/2008/layout/HexagonCluster"/>
    <dgm:cxn modelId="{429341D9-1F12-49D8-AB55-39762F33A8D2}" type="presParOf" srcId="{D96D76AA-5D35-4917-9A99-C902799D0C33}" destId="{9524F8D3-F3BF-434F-9422-D376AA35BF5A}" srcOrd="0" destOrd="0" presId="urn:microsoft.com/office/officeart/2008/layout/HexagonCluster"/>
    <dgm:cxn modelId="{80BF3E2C-9482-4AF6-8A83-FB474DD23BD2}" type="presParOf" srcId="{A538C9E8-30BA-41CA-8ABA-480A9B42517A}" destId="{AAB6D7D6-7D6E-41DC-9F8E-7C9AE753B603}" srcOrd="3" destOrd="0" presId="urn:microsoft.com/office/officeart/2008/layout/HexagonCluster"/>
    <dgm:cxn modelId="{3564F9DC-6732-4387-92AF-737F77C94CF2}" type="presParOf" srcId="{AAB6D7D6-7D6E-41DC-9F8E-7C9AE753B603}" destId="{FFBACF1B-CF0D-4E36-862A-6A710DE4B19D}" srcOrd="0" destOrd="0" presId="urn:microsoft.com/office/officeart/2008/layout/HexagonCluster"/>
    <dgm:cxn modelId="{89762939-D0D4-45A4-B5EE-ADFD95CE862D}" type="presParOf" srcId="{A538C9E8-30BA-41CA-8ABA-480A9B42517A}" destId="{13C89177-9621-47E6-BE75-A0741355F5E1}" srcOrd="4" destOrd="0" presId="urn:microsoft.com/office/officeart/2008/layout/HexagonCluster"/>
    <dgm:cxn modelId="{1BD6CE3B-939A-4517-83BA-6CEB2BE3A7EE}" type="presParOf" srcId="{13C89177-9621-47E6-BE75-A0741355F5E1}" destId="{D1E56567-7979-40DC-AB6A-E555DD9C6976}" srcOrd="0" destOrd="0" presId="urn:microsoft.com/office/officeart/2008/layout/HexagonCluster"/>
    <dgm:cxn modelId="{C2DA2C86-11D8-48B6-A73B-01A3CDA94C8A}" type="presParOf" srcId="{A538C9E8-30BA-41CA-8ABA-480A9B42517A}" destId="{158395F6-563C-40F8-9D98-294C0D6537E1}" srcOrd="5" destOrd="0" presId="urn:microsoft.com/office/officeart/2008/layout/HexagonCluster"/>
    <dgm:cxn modelId="{083919D1-8728-4D52-B10C-18F073788A33}" type="presParOf" srcId="{158395F6-563C-40F8-9D98-294C0D6537E1}" destId="{259E1146-4377-4991-8661-DBE5CAD5A967}" srcOrd="0" destOrd="0" presId="urn:microsoft.com/office/officeart/2008/layout/HexagonCluster"/>
    <dgm:cxn modelId="{8CA9DEE5-5EA2-4249-84BC-B79D320D31E6}" type="presParOf" srcId="{A538C9E8-30BA-41CA-8ABA-480A9B42517A}" destId="{C9858483-C1C3-4AD6-957E-6701683BB661}" srcOrd="6" destOrd="0" presId="urn:microsoft.com/office/officeart/2008/layout/HexagonCluster"/>
    <dgm:cxn modelId="{0739DE48-865E-4D55-B9D2-486EA56840DE}" type="presParOf" srcId="{C9858483-C1C3-4AD6-957E-6701683BB661}" destId="{ECBA35B7-A6EA-4BC6-A6F8-4D27EBDE936E}" srcOrd="0" destOrd="0" presId="urn:microsoft.com/office/officeart/2008/layout/HexagonCluster"/>
    <dgm:cxn modelId="{31F02671-C840-4CA0-A2F8-099E47B1472F}" type="presParOf" srcId="{A538C9E8-30BA-41CA-8ABA-480A9B42517A}" destId="{248693AA-32A4-421A-8243-36348EEA02B0}" srcOrd="7" destOrd="0" presId="urn:microsoft.com/office/officeart/2008/layout/HexagonCluster"/>
    <dgm:cxn modelId="{F185199F-F581-40E9-97C5-FD3F947D333D}" type="presParOf" srcId="{248693AA-32A4-421A-8243-36348EEA02B0}" destId="{1F9F8717-E9AB-43AB-9651-39AAABF64309}" srcOrd="0" destOrd="0" presId="urn:microsoft.com/office/officeart/2008/layout/HexagonCluster"/>
    <dgm:cxn modelId="{FA1DB0F5-DB04-4629-A18C-D050FD01416A}" type="presParOf" srcId="{A538C9E8-30BA-41CA-8ABA-480A9B42517A}" destId="{C5D0C2CB-5933-4930-A606-15E3EE925618}" srcOrd="8" destOrd="0" presId="urn:microsoft.com/office/officeart/2008/layout/HexagonCluster"/>
    <dgm:cxn modelId="{8757FA65-0392-4C23-869B-02094C9D635E}" type="presParOf" srcId="{C5D0C2CB-5933-4930-A606-15E3EE925618}" destId="{CF32BD24-62C8-412E-A968-617882907E45}" srcOrd="0" destOrd="0" presId="urn:microsoft.com/office/officeart/2008/layout/HexagonCluster"/>
    <dgm:cxn modelId="{B2F2FC90-B116-49A3-A6B5-E56D0103B1D4}" type="presParOf" srcId="{A538C9E8-30BA-41CA-8ABA-480A9B42517A}" destId="{E4275C75-9D40-420D-93A8-181056809330}" srcOrd="9" destOrd="0" presId="urn:microsoft.com/office/officeart/2008/layout/HexagonCluster"/>
    <dgm:cxn modelId="{14B33786-A5C6-475A-AFCE-6AA8185F4923}" type="presParOf" srcId="{E4275C75-9D40-420D-93A8-181056809330}" destId="{78FCC5B3-E40B-4952-959D-E3DD9EB0A54D}" srcOrd="0" destOrd="0" presId="urn:microsoft.com/office/officeart/2008/layout/HexagonCluster"/>
    <dgm:cxn modelId="{43B281B4-BAD4-4922-A6FE-067B3F94B71B}" type="presParOf" srcId="{A538C9E8-30BA-41CA-8ABA-480A9B42517A}" destId="{F5886E5C-45E5-4639-B231-0410510DC145}" srcOrd="10" destOrd="0" presId="urn:microsoft.com/office/officeart/2008/layout/HexagonCluster"/>
    <dgm:cxn modelId="{F0EDF4D8-A0FD-4E9D-BE94-E134846D1BD9}" type="presParOf" srcId="{F5886E5C-45E5-4639-B231-0410510DC145}" destId="{619A16F1-FD3F-43CC-AB76-6858981967BD}" srcOrd="0" destOrd="0" presId="urn:microsoft.com/office/officeart/2008/layout/HexagonCluster"/>
    <dgm:cxn modelId="{76C56F14-2DED-42CF-BDB8-D91229FF5626}" type="presParOf" srcId="{A538C9E8-30BA-41CA-8ABA-480A9B42517A}" destId="{88C2C55D-0206-478E-A10F-643CB5A4012A}" srcOrd="11" destOrd="0" presId="urn:microsoft.com/office/officeart/2008/layout/HexagonCluster"/>
    <dgm:cxn modelId="{8F8B9E39-00D1-4A4F-8F02-DB3CF286D04C}" type="presParOf" srcId="{88C2C55D-0206-478E-A10F-643CB5A4012A}" destId="{1CC9C221-0675-40A5-B7D9-7C2A895EC803}" srcOrd="0" destOrd="0" presId="urn:microsoft.com/office/officeart/2008/layout/HexagonCluster"/>
    <dgm:cxn modelId="{EA8F9649-CCA7-44F5-A71B-B213A10F155E}" type="presParOf" srcId="{A538C9E8-30BA-41CA-8ABA-480A9B42517A}" destId="{E704CEC4-4C57-48F2-A6D6-6ADD537566AB}" srcOrd="12" destOrd="0" presId="urn:microsoft.com/office/officeart/2008/layout/HexagonCluster"/>
    <dgm:cxn modelId="{01593C39-87A3-401E-9728-262690F3F706}" type="presParOf" srcId="{E704CEC4-4C57-48F2-A6D6-6ADD537566AB}" destId="{19014ADD-056E-493D-A938-0CD334E15F2A}" srcOrd="0" destOrd="0" presId="urn:microsoft.com/office/officeart/2008/layout/HexagonCluster"/>
    <dgm:cxn modelId="{2EA2ADE1-26FA-49B3-9896-D152873D5A16}" type="presParOf" srcId="{A538C9E8-30BA-41CA-8ABA-480A9B42517A}" destId="{0948F799-C9A3-4B4B-A70A-E1F9B91E6CD9}" srcOrd="13" destOrd="0" presId="urn:microsoft.com/office/officeart/2008/layout/HexagonCluster"/>
    <dgm:cxn modelId="{B6468752-F414-4DDE-98E6-ABE742463D58}" type="presParOf" srcId="{0948F799-C9A3-4B4B-A70A-E1F9B91E6CD9}" destId="{563A76AB-3368-4BE0-B928-799928C040A4}" srcOrd="0" destOrd="0" presId="urn:microsoft.com/office/officeart/2008/layout/HexagonCluster"/>
    <dgm:cxn modelId="{6CF62D83-B296-4426-BC1E-C886281A3F81}" type="presParOf" srcId="{A538C9E8-30BA-41CA-8ABA-480A9B42517A}" destId="{A7EED76F-CF46-4F6C-9351-C99558EF3F84}" srcOrd="14" destOrd="0" presId="urn:microsoft.com/office/officeart/2008/layout/HexagonCluster"/>
    <dgm:cxn modelId="{9014A538-E79E-4179-8E48-E5599787A82E}" type="presParOf" srcId="{A7EED76F-CF46-4F6C-9351-C99558EF3F84}" destId="{BD88E2FD-8CF2-4E6F-8687-4C210367D92A}" srcOrd="0" destOrd="0" presId="urn:microsoft.com/office/officeart/2008/layout/HexagonCluster"/>
    <dgm:cxn modelId="{29D7F952-C472-4B88-95A2-B8C073C54D4B}" type="presParOf" srcId="{A538C9E8-30BA-41CA-8ABA-480A9B42517A}" destId="{DC43D0E8-75E4-4CEC-AE65-397C819583F5}" srcOrd="15" destOrd="0" presId="urn:microsoft.com/office/officeart/2008/layout/HexagonCluster"/>
    <dgm:cxn modelId="{E8600E85-F3E3-41E7-BAA8-D894B60A48E0}" type="presParOf" srcId="{DC43D0E8-75E4-4CEC-AE65-397C819583F5}" destId="{6F1C4B38-080A-4765-AB3E-DA6789F558F2}" srcOrd="0" destOrd="0" presId="urn:microsoft.com/office/officeart/2008/layout/HexagonCluster"/>
    <dgm:cxn modelId="{B5477D07-E9F7-4B83-A79E-8CB33185543C}" type="presParOf" srcId="{A538C9E8-30BA-41CA-8ABA-480A9B42517A}" destId="{14A7EE5F-082E-493C-ADBC-6EF4F04804E2}" srcOrd="16" destOrd="0" presId="urn:microsoft.com/office/officeart/2008/layout/HexagonCluster"/>
    <dgm:cxn modelId="{0A8169FF-F95A-45EE-8672-E20BF47F0C5D}" type="presParOf" srcId="{14A7EE5F-082E-493C-ADBC-6EF4F04804E2}" destId="{2602F81F-CCE9-47BB-ADED-34DBABDE83F8}" srcOrd="0" destOrd="0" presId="urn:microsoft.com/office/officeart/2008/layout/HexagonCluster"/>
    <dgm:cxn modelId="{50D7DCC4-0BDE-4842-8A5D-055EEC89F593}" type="presParOf" srcId="{A538C9E8-30BA-41CA-8ABA-480A9B42517A}" destId="{3C881D31-25CC-4754-A244-250F15F94E96}" srcOrd="17" destOrd="0" presId="urn:microsoft.com/office/officeart/2008/layout/HexagonCluster"/>
    <dgm:cxn modelId="{5FEC6C8F-637E-42B5-AF10-54FFB230B2BC}" type="presParOf" srcId="{3C881D31-25CC-4754-A244-250F15F94E96}" destId="{EA65C875-AED2-4944-AD5A-51E047658BD5}" srcOrd="0" destOrd="0" presId="urn:microsoft.com/office/officeart/2008/layout/HexagonCluster"/>
    <dgm:cxn modelId="{625A0D62-0E8F-49EA-A1A1-7572BB75C5F2}" type="presParOf" srcId="{A538C9E8-30BA-41CA-8ABA-480A9B42517A}" destId="{98BE3099-A827-44C0-A57A-730D025F89E8}" srcOrd="18" destOrd="0" presId="urn:microsoft.com/office/officeart/2008/layout/HexagonCluster"/>
    <dgm:cxn modelId="{4D68402B-6C76-41EA-B393-51CBCFB62949}" type="presParOf" srcId="{98BE3099-A827-44C0-A57A-730D025F89E8}" destId="{1E7A15C4-3EF3-415A-AAEF-3F1A78748DA4}" srcOrd="0" destOrd="0" presId="urn:microsoft.com/office/officeart/2008/layout/HexagonCluster"/>
    <dgm:cxn modelId="{4E8FBD2E-0BF6-4CBA-A18C-52C8179191DA}" type="presParOf" srcId="{A538C9E8-30BA-41CA-8ABA-480A9B42517A}" destId="{522D0ED8-D9E0-49D1-816B-FD21E8F62FDA}" srcOrd="19" destOrd="0" presId="urn:microsoft.com/office/officeart/2008/layout/HexagonCluster"/>
    <dgm:cxn modelId="{7876EE6B-65A1-4D00-857A-FACA8DF46D72}" type="presParOf" srcId="{522D0ED8-D9E0-49D1-816B-FD21E8F62FDA}" destId="{79041DB9-D04B-42BF-BB30-82E2517725E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46574-4FD7-4561-A2DF-E595BDC2CF9C}">
      <dsp:nvSpPr>
        <dsp:cNvPr id="0" name=""/>
        <dsp:cNvSpPr/>
      </dsp:nvSpPr>
      <dsp:spPr>
        <a:xfrm>
          <a:off x="1319174" y="3144755"/>
          <a:ext cx="1532940" cy="131607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Automotive</a:t>
          </a:r>
        </a:p>
      </dsp:txBody>
      <dsp:txXfrm>
        <a:off x="1556592" y="3348585"/>
        <a:ext cx="1058104" cy="908415"/>
      </dsp:txXfrm>
    </dsp:sp>
    <dsp:sp modelId="{FE73585C-3371-4D55-8C22-5F27E3B1E34C}">
      <dsp:nvSpPr>
        <dsp:cNvPr id="0" name=""/>
        <dsp:cNvSpPr/>
      </dsp:nvSpPr>
      <dsp:spPr>
        <a:xfrm>
          <a:off x="1355750" y="3733259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24F8D3-F3BF-434F-9422-D376AA35BF5A}">
      <dsp:nvSpPr>
        <dsp:cNvPr id="0" name=""/>
        <dsp:cNvSpPr/>
      </dsp:nvSpPr>
      <dsp:spPr>
        <a:xfrm>
          <a:off x="0" y="2417183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BACF1B-CF0D-4E36-862A-6A710DE4B19D}">
      <dsp:nvSpPr>
        <dsp:cNvPr id="0" name=""/>
        <dsp:cNvSpPr/>
      </dsp:nvSpPr>
      <dsp:spPr>
        <a:xfrm>
          <a:off x="1050137" y="3558459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1E56567-7979-40DC-AB6A-E555DD9C6976}">
      <dsp:nvSpPr>
        <dsp:cNvPr id="0" name=""/>
        <dsp:cNvSpPr/>
      </dsp:nvSpPr>
      <dsp:spPr>
        <a:xfrm>
          <a:off x="2638348" y="2412980"/>
          <a:ext cx="1532940" cy="131607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Off-</a:t>
          </a:r>
          <a:r>
            <a:rPr lang="de-DE" sz="1700" kern="1200" dirty="0" err="1"/>
            <a:t>Grid</a:t>
          </a:r>
          <a:r>
            <a:rPr lang="de-DE" sz="1700" kern="1200" dirty="0"/>
            <a:t> </a:t>
          </a:r>
          <a:r>
            <a:rPr lang="de-DE" sz="1700" kern="1200" dirty="0" err="1"/>
            <a:t>generators</a:t>
          </a:r>
          <a:endParaRPr lang="de-DE" sz="1700" kern="1200" dirty="0"/>
        </a:p>
      </dsp:txBody>
      <dsp:txXfrm>
        <a:off x="2875766" y="2616810"/>
        <a:ext cx="1058104" cy="908415"/>
      </dsp:txXfrm>
    </dsp:sp>
    <dsp:sp modelId="{259E1146-4377-4991-8661-DBE5CAD5A967}">
      <dsp:nvSpPr>
        <dsp:cNvPr id="0" name=""/>
        <dsp:cNvSpPr/>
      </dsp:nvSpPr>
      <dsp:spPr>
        <a:xfrm>
          <a:off x="3693363" y="3551453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CBA35B7-A6EA-4BC6-A6F8-4D27EBDE936E}">
      <dsp:nvSpPr>
        <dsp:cNvPr id="0" name=""/>
        <dsp:cNvSpPr/>
      </dsp:nvSpPr>
      <dsp:spPr>
        <a:xfrm>
          <a:off x="3956710" y="3141953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9F8717-E9AB-43AB-9651-39AAABF64309}">
      <dsp:nvSpPr>
        <dsp:cNvPr id="0" name=""/>
        <dsp:cNvSpPr/>
      </dsp:nvSpPr>
      <dsp:spPr>
        <a:xfrm>
          <a:off x="3994099" y="3727654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F32BD24-62C8-412E-A968-617882907E45}">
      <dsp:nvSpPr>
        <dsp:cNvPr id="0" name=""/>
        <dsp:cNvSpPr/>
      </dsp:nvSpPr>
      <dsp:spPr>
        <a:xfrm>
          <a:off x="1319174" y="1689611"/>
          <a:ext cx="1532940" cy="131607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 err="1"/>
            <a:t>Seafaring</a:t>
          </a:r>
          <a:endParaRPr lang="de-DE" sz="1700" kern="1200" dirty="0"/>
        </a:p>
      </dsp:txBody>
      <dsp:txXfrm>
        <a:off x="1556592" y="1893441"/>
        <a:ext cx="1058104" cy="908415"/>
      </dsp:txXfrm>
    </dsp:sp>
    <dsp:sp modelId="{78FCC5B3-E40B-4952-959D-E3DD9EB0A54D}">
      <dsp:nvSpPr>
        <dsp:cNvPr id="0" name=""/>
        <dsp:cNvSpPr/>
      </dsp:nvSpPr>
      <dsp:spPr>
        <a:xfrm>
          <a:off x="2369312" y="1714482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19A16F1-FD3F-43CC-AB76-6858981967BD}">
      <dsp:nvSpPr>
        <dsp:cNvPr id="0" name=""/>
        <dsp:cNvSpPr/>
      </dsp:nvSpPr>
      <dsp:spPr>
        <a:xfrm>
          <a:off x="2638348" y="957835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C9C221-0675-40A5-B7D9-7C2A895EC803}">
      <dsp:nvSpPr>
        <dsp:cNvPr id="0" name=""/>
        <dsp:cNvSpPr/>
      </dsp:nvSpPr>
      <dsp:spPr>
        <a:xfrm>
          <a:off x="2681427" y="1541084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9014ADD-056E-493D-A938-0CD334E15F2A}">
      <dsp:nvSpPr>
        <dsp:cNvPr id="0" name=""/>
        <dsp:cNvSpPr/>
      </dsp:nvSpPr>
      <dsp:spPr>
        <a:xfrm>
          <a:off x="3956710" y="1686809"/>
          <a:ext cx="1532940" cy="131607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Aviation</a:t>
          </a:r>
        </a:p>
      </dsp:txBody>
      <dsp:txXfrm>
        <a:off x="4194128" y="1890639"/>
        <a:ext cx="1058104" cy="908415"/>
      </dsp:txXfrm>
    </dsp:sp>
    <dsp:sp modelId="{563A76AB-3368-4BE0-B928-799928C040A4}">
      <dsp:nvSpPr>
        <dsp:cNvPr id="0" name=""/>
        <dsp:cNvSpPr/>
      </dsp:nvSpPr>
      <dsp:spPr>
        <a:xfrm>
          <a:off x="5283200" y="2270057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D88E2FD-8CF2-4E6F-8687-4C210367D92A}">
      <dsp:nvSpPr>
        <dsp:cNvPr id="0" name=""/>
        <dsp:cNvSpPr/>
      </dsp:nvSpPr>
      <dsp:spPr>
        <a:xfrm>
          <a:off x="5275884" y="2426641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1C4B38-080A-4765-AB3E-DA6789F558F2}">
      <dsp:nvSpPr>
        <dsp:cNvPr id="0" name=""/>
        <dsp:cNvSpPr/>
      </dsp:nvSpPr>
      <dsp:spPr>
        <a:xfrm>
          <a:off x="5574995" y="2450462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02F81F-CCE9-47BB-ADED-34DBABDE83F8}">
      <dsp:nvSpPr>
        <dsp:cNvPr id="0" name=""/>
        <dsp:cNvSpPr/>
      </dsp:nvSpPr>
      <dsp:spPr>
        <a:xfrm>
          <a:off x="5275884" y="971847"/>
          <a:ext cx="1532940" cy="131607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 err="1"/>
            <a:t>Heating</a:t>
          </a:r>
          <a:endParaRPr lang="de-DE" sz="1700" kern="1200" dirty="0"/>
        </a:p>
      </dsp:txBody>
      <dsp:txXfrm>
        <a:off x="5513302" y="1175677"/>
        <a:ext cx="1058104" cy="908415"/>
      </dsp:txXfrm>
    </dsp:sp>
    <dsp:sp modelId="{EA65C875-AED2-4944-AD5A-51E047658BD5}">
      <dsp:nvSpPr>
        <dsp:cNvPr id="0" name=""/>
        <dsp:cNvSpPr/>
      </dsp:nvSpPr>
      <dsp:spPr>
        <a:xfrm>
          <a:off x="6602374" y="1561752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E7A15C4-3EF3-415A-AAEF-3F1A78748DA4}">
      <dsp:nvSpPr>
        <dsp:cNvPr id="0" name=""/>
        <dsp:cNvSpPr/>
      </dsp:nvSpPr>
      <dsp:spPr>
        <a:xfrm>
          <a:off x="6595059" y="1706075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041DB9-D04B-42BF-BB30-82E2517725E0}">
      <dsp:nvSpPr>
        <dsp:cNvPr id="0" name=""/>
        <dsp:cNvSpPr/>
      </dsp:nvSpPr>
      <dsp:spPr>
        <a:xfrm>
          <a:off x="6900672" y="1735500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7425B-5ACE-4CB9-87EE-6518283CFDA9}" type="datetimeFigureOut">
              <a:rPr lang="de-DE" smtClean="0"/>
              <a:t>26.10.2019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843BA-EF43-403D-81A8-4517C78762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53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zz.ch/wissenschaft/epfl-forscher-entwickeln-wasserstofftankstelle-fuer-zuhause-ld.151544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unfire.de/de/unternehmen/news/detail/naechste-generation-der-hochtemperatur-elektrolyse-gestartet" TargetMode="External"/><Relationship Id="rId5" Type="http://schemas.openxmlformats.org/officeDocument/2006/relationships/hyperlink" Target="https://www.chemietechnik.de/dvgw-will-das-erdgasnetz-fuer-wasserstoff-einspeisung-fit-machen/" TargetMode="External"/><Relationship Id="rId4" Type="http://schemas.openxmlformats.org/officeDocument/2006/relationships/hyperlink" Target="https://www.scinexx.de/news/energie/wasserstoff-aus-meerwasser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843BA-EF43-403D-81A8-4517C787622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503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843BA-EF43-403D-81A8-4517C787622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52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GDL </a:t>
            </a:r>
            <a:r>
              <a:rPr lang="de-DE" dirty="0" err="1"/>
              <a:t>splits</a:t>
            </a:r>
            <a:r>
              <a:rPr lang="de-DE" dirty="0"/>
              <a:t> H2 </a:t>
            </a:r>
            <a:r>
              <a:rPr lang="de-DE" dirty="0" err="1"/>
              <a:t>to</a:t>
            </a:r>
            <a:r>
              <a:rPr lang="de-DE" dirty="0"/>
              <a:t> H</a:t>
            </a:r>
          </a:p>
          <a:p>
            <a:r>
              <a:rPr lang="de-DE" dirty="0"/>
              <a:t>{\</a:t>
            </a:r>
            <a:r>
              <a:rPr lang="de-DE" dirty="0" err="1"/>
              <a:t>mathrm</a:t>
            </a:r>
            <a:r>
              <a:rPr lang="de-DE" dirty="0"/>
              <a:t>  {2\ H_{2}+O_{2}\</a:t>
            </a:r>
            <a:r>
              <a:rPr lang="de-DE" dirty="0" err="1"/>
              <a:t>to</a:t>
            </a:r>
            <a:r>
              <a:rPr lang="de-DE" dirty="0"/>
              <a:t> 2\ H_{2}O}}</a:t>
            </a:r>
          </a:p>
          <a:p>
            <a:r>
              <a:rPr lang="de-DE" dirty="0"/>
              <a:t>H+ </a:t>
            </a:r>
            <a:r>
              <a:rPr lang="de-DE" dirty="0" err="1"/>
              <a:t>passes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PEM</a:t>
            </a:r>
          </a:p>
          <a:p>
            <a:r>
              <a:rPr lang="de-DE" dirty="0"/>
              <a:t>H-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scenic</a:t>
            </a:r>
            <a:r>
              <a:rPr lang="de-DE" dirty="0"/>
              <a:t> route,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produced</a:t>
            </a:r>
            <a:r>
              <a:rPr lang="de-DE" dirty="0"/>
              <a:t>.</a:t>
            </a:r>
          </a:p>
          <a:p>
            <a:r>
              <a:rPr lang="de-DE" dirty="0"/>
              <a:t>Air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cleaned</a:t>
            </a:r>
            <a:r>
              <a:rPr lang="de-DE" dirty="0"/>
              <a:t> via </a:t>
            </a:r>
            <a:r>
              <a:rPr lang="de-DE" dirty="0" err="1"/>
              <a:t>catalyst</a:t>
            </a:r>
            <a:r>
              <a:rPr lang="de-DE" dirty="0"/>
              <a:t> (like ICE </a:t>
            </a:r>
            <a:r>
              <a:rPr lang="de-DE" dirty="0" err="1"/>
              <a:t>exhausts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843BA-EF43-403D-81A8-4517C787622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5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1866: Werner von Siemens, </a:t>
            </a:r>
            <a:r>
              <a:rPr lang="de-DE" dirty="0" err="1"/>
              <a:t>dynamo</a:t>
            </a:r>
            <a:r>
              <a:rPr lang="de-DE" dirty="0"/>
              <a:t> </a:t>
            </a:r>
            <a:r>
              <a:rPr lang="de-DE" dirty="0" err="1"/>
              <a:t>electric</a:t>
            </a:r>
            <a:r>
              <a:rPr lang="de-DE" dirty="0"/>
              <a:t> </a:t>
            </a:r>
            <a:r>
              <a:rPr lang="de-DE" dirty="0" err="1"/>
              <a:t>machine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Spaceflight</a:t>
            </a:r>
            <a:r>
              <a:rPr lang="de-DE" dirty="0"/>
              <a:t> </a:t>
            </a:r>
            <a:r>
              <a:rPr lang="de-DE" dirty="0" err="1"/>
              <a:t>usage</a:t>
            </a:r>
            <a:r>
              <a:rPr lang="de-DE" dirty="0"/>
              <a:t>: </a:t>
            </a:r>
            <a:r>
              <a:rPr lang="de-DE" dirty="0" err="1"/>
              <a:t>onboard</a:t>
            </a:r>
            <a:r>
              <a:rPr lang="de-DE" dirty="0"/>
              <a:t> </a:t>
            </a:r>
            <a:r>
              <a:rPr lang="de-DE" dirty="0" err="1"/>
              <a:t>electricity</a:t>
            </a:r>
            <a:r>
              <a:rPr lang="de-DE" dirty="0"/>
              <a:t>, </a:t>
            </a:r>
            <a:r>
              <a:rPr lang="de-DE" dirty="0" err="1"/>
              <a:t>drinking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supply</a:t>
            </a:r>
            <a:endParaRPr lang="de-DE" dirty="0"/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Allis-Chalmers </a:t>
            </a:r>
            <a:r>
              <a:rPr lang="de-DE" sz="1200" dirty="0" err="1"/>
              <a:t>fuel</a:t>
            </a:r>
            <a:r>
              <a:rPr lang="de-DE" sz="1200" dirty="0"/>
              <a:t> </a:t>
            </a:r>
            <a:r>
              <a:rPr lang="de-DE" sz="1200" dirty="0" err="1"/>
              <a:t>cell</a:t>
            </a:r>
            <a:r>
              <a:rPr lang="de-DE" sz="1200" dirty="0"/>
              <a:t> </a:t>
            </a:r>
            <a:r>
              <a:rPr lang="de-DE" sz="1200" dirty="0" err="1"/>
              <a:t>tractor</a:t>
            </a:r>
            <a:r>
              <a:rPr lang="de-DE" sz="1200" dirty="0"/>
              <a:t>: 1008 </a:t>
            </a:r>
            <a:r>
              <a:rPr lang="de-DE" sz="1200" dirty="0" err="1"/>
              <a:t>cells</a:t>
            </a:r>
            <a:r>
              <a:rPr lang="de-DE" sz="1200" dirty="0"/>
              <a:t>, 750V </a:t>
            </a:r>
            <a:r>
              <a:rPr lang="de-DE" sz="1200" dirty="0" err="1"/>
              <a:t>combined</a:t>
            </a:r>
            <a:r>
              <a:rPr lang="de-DE" sz="1200" dirty="0"/>
              <a:t>, 15 kW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/>
              <a:t>Too</a:t>
            </a:r>
            <a:r>
              <a:rPr lang="de-DE" sz="1200" dirty="0"/>
              <a:t> expensive, but </a:t>
            </a:r>
            <a:r>
              <a:rPr lang="de-DE" sz="1200" dirty="0" err="1"/>
              <a:t>led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different </a:t>
            </a:r>
            <a:r>
              <a:rPr lang="de-DE" sz="1200" dirty="0" err="1"/>
              <a:t>contracts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NASA and </a:t>
            </a:r>
            <a:r>
              <a:rPr lang="de-DE" sz="1200" dirty="0" err="1"/>
              <a:t>USMil</a:t>
            </a:r>
            <a:r>
              <a:rPr lang="de-DE" sz="120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843BA-EF43-403D-81A8-4517C787622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12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Automotive: </a:t>
            </a:r>
            <a:r>
              <a:rPr lang="de-DE" dirty="0" err="1"/>
              <a:t>obv</a:t>
            </a:r>
            <a:r>
              <a:rPr lang="de-DE" dirty="0"/>
              <a:t>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. Asian </a:t>
            </a:r>
            <a:r>
              <a:rPr lang="de-DE" dirty="0" err="1"/>
              <a:t>companies</a:t>
            </a:r>
            <a:r>
              <a:rPr lang="de-DE" dirty="0"/>
              <a:t> push </a:t>
            </a:r>
            <a:r>
              <a:rPr lang="de-DE" dirty="0" err="1"/>
              <a:t>tech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  <a:p>
            <a:r>
              <a:rPr lang="de-DE" dirty="0"/>
              <a:t>OGG: Hyundai Generator </a:t>
            </a:r>
            <a:r>
              <a:rPr lang="de-DE" dirty="0" err="1"/>
              <a:t>for</a:t>
            </a:r>
            <a:r>
              <a:rPr lang="de-DE" dirty="0"/>
              <a:t> ETCR </a:t>
            </a:r>
            <a:r>
              <a:rPr lang="de-DE" dirty="0" err="1"/>
              <a:t>presented</a:t>
            </a:r>
            <a:r>
              <a:rPr lang="de-DE" dirty="0"/>
              <a:t> @ IAA 2019</a:t>
            </a:r>
          </a:p>
          <a:p>
            <a:r>
              <a:rPr lang="de-DE" dirty="0" err="1"/>
              <a:t>Seafaring</a:t>
            </a:r>
            <a:r>
              <a:rPr lang="de-DE" dirty="0"/>
              <a:t>: Pilot </a:t>
            </a:r>
            <a:r>
              <a:rPr lang="de-DE" dirty="0" err="1"/>
              <a:t>project</a:t>
            </a:r>
            <a:r>
              <a:rPr lang="de-DE" dirty="0"/>
              <a:t> in BE </a:t>
            </a:r>
            <a:r>
              <a:rPr lang="de-DE" dirty="0" err="1"/>
              <a:t>filling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and NL h2 </a:t>
            </a:r>
            <a:r>
              <a:rPr lang="de-DE" dirty="0" err="1"/>
              <a:t>inland</a:t>
            </a:r>
            <a:r>
              <a:rPr lang="de-DE" dirty="0"/>
              <a:t> </a:t>
            </a:r>
            <a:r>
              <a:rPr lang="de-DE" dirty="0" err="1"/>
              <a:t>ship</a:t>
            </a:r>
            <a:endParaRPr lang="de-DE" dirty="0"/>
          </a:p>
          <a:p>
            <a:r>
              <a:rPr lang="de-DE" dirty="0"/>
              <a:t>German Center </a:t>
            </a:r>
            <a:r>
              <a:rPr lang="de-DE" dirty="0" err="1"/>
              <a:t>for</a:t>
            </a:r>
            <a:r>
              <a:rPr lang="de-DE" dirty="0"/>
              <a:t> Aviation and </a:t>
            </a:r>
            <a:r>
              <a:rPr lang="de-DE" dirty="0" err="1"/>
              <a:t>Spaceflight</a:t>
            </a:r>
            <a:r>
              <a:rPr lang="de-DE" dirty="0"/>
              <a:t> (DLR): First </a:t>
            </a:r>
            <a:r>
              <a:rPr lang="de-DE" dirty="0" err="1"/>
              <a:t>flight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4 </a:t>
            </a:r>
            <a:r>
              <a:rPr lang="de-DE" dirty="0" err="1"/>
              <a:t>seated</a:t>
            </a:r>
            <a:r>
              <a:rPr lang="de-DE" dirty="0"/>
              <a:t> </a:t>
            </a:r>
            <a:r>
              <a:rPr lang="de-DE" dirty="0" err="1"/>
              <a:t>fuelcell</a:t>
            </a:r>
            <a:r>
              <a:rPr lang="de-DE" dirty="0"/>
              <a:t>-</a:t>
            </a:r>
            <a:r>
              <a:rPr lang="de-DE" dirty="0" err="1"/>
              <a:t>battery</a:t>
            </a:r>
            <a:r>
              <a:rPr lang="de-DE" dirty="0"/>
              <a:t>-plane; 80kW, 165kph </a:t>
            </a:r>
            <a:r>
              <a:rPr lang="de-DE" dirty="0" err="1"/>
              <a:t>cruisespeed</a:t>
            </a:r>
            <a:r>
              <a:rPr lang="de-DE" dirty="0"/>
              <a:t>, </a:t>
            </a:r>
            <a:r>
              <a:rPr lang="de-DE" dirty="0" err="1"/>
              <a:t>range</a:t>
            </a:r>
            <a:r>
              <a:rPr lang="de-DE" dirty="0"/>
              <a:t> 750-1500 (</a:t>
            </a:r>
            <a:r>
              <a:rPr lang="de-DE" dirty="0" err="1"/>
              <a:t>dep</a:t>
            </a:r>
            <a:r>
              <a:rPr lang="de-DE" dirty="0"/>
              <a:t>.)</a:t>
            </a:r>
          </a:p>
          <a:p>
            <a:r>
              <a:rPr lang="de-DE" dirty="0" err="1"/>
              <a:t>Heating</a:t>
            </a:r>
            <a:r>
              <a:rPr lang="de-DE" dirty="0"/>
              <a:t>: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.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95%, </a:t>
            </a:r>
            <a:r>
              <a:rPr lang="de-DE" dirty="0" err="1"/>
              <a:t>electricity</a:t>
            </a:r>
            <a:r>
              <a:rPr lang="de-DE" dirty="0"/>
              <a:t> </a:t>
            </a:r>
            <a:r>
              <a:rPr lang="de-DE" dirty="0" err="1"/>
              <a:t>sold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just like solar </a:t>
            </a:r>
            <a:r>
              <a:rPr lang="de-DE" dirty="0" err="1"/>
              <a:t>energy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843BA-EF43-403D-81A8-4517C787622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195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Eg</a:t>
            </a:r>
            <a:r>
              <a:rPr lang="de-DE" dirty="0"/>
              <a:t>. </a:t>
            </a:r>
            <a:r>
              <a:rPr lang="de-DE" dirty="0" err="1"/>
              <a:t>Catalyst</a:t>
            </a:r>
            <a:r>
              <a:rPr lang="de-DE" dirty="0"/>
              <a:t> 60g </a:t>
            </a:r>
            <a:r>
              <a:rPr lang="de-DE" dirty="0" err="1"/>
              <a:t>platinum</a:t>
            </a:r>
            <a:r>
              <a:rPr lang="de-DE" dirty="0"/>
              <a:t>, ICE </a:t>
            </a:r>
            <a:r>
              <a:rPr lang="de-DE" dirty="0" err="1"/>
              <a:t>catalyst</a:t>
            </a:r>
            <a:r>
              <a:rPr lang="de-DE" dirty="0"/>
              <a:t> 20g</a:t>
            </a:r>
          </a:p>
          <a:p>
            <a:r>
              <a:rPr lang="de-DE" dirty="0"/>
              <a:t>76 </a:t>
            </a:r>
            <a:r>
              <a:rPr lang="de-DE" dirty="0" err="1"/>
              <a:t>filling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in DE, 45 </a:t>
            </a:r>
            <a:r>
              <a:rPr lang="de-DE" dirty="0" err="1"/>
              <a:t>everywhere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 </a:t>
            </a:r>
            <a:r>
              <a:rPr lang="de-DE" dirty="0" err="1"/>
              <a:t>combined</a:t>
            </a:r>
            <a:endParaRPr lang="de-DE" dirty="0"/>
          </a:p>
          <a:p>
            <a:endParaRPr lang="de-DE" dirty="0"/>
          </a:p>
          <a:p>
            <a:r>
              <a:rPr lang="de-DE" dirty="0"/>
              <a:t>H2: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Steam </a:t>
            </a:r>
            <a:r>
              <a:rPr lang="de-DE" dirty="0" err="1"/>
              <a:t>reforming</a:t>
            </a:r>
            <a:r>
              <a:rPr lang="de-DE" dirty="0"/>
              <a:t> (Natural gas)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Electrolysis (Power-</a:t>
            </a:r>
            <a:r>
              <a:rPr lang="de-DE" dirty="0" err="1"/>
              <a:t>to</a:t>
            </a:r>
            <a:r>
              <a:rPr lang="de-DE" dirty="0"/>
              <a:t>-Gas)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843BA-EF43-403D-81A8-4517C787622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60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https://www.nzz.ch/wissenschaft/epfl-forscher-entwickeln-wasserstofftankstelle-fuer-zuhause-ld.1515444</a:t>
            </a:r>
            <a:endParaRPr lang="de-DE" dirty="0"/>
          </a:p>
          <a:p>
            <a:r>
              <a:rPr lang="de-DE" dirty="0"/>
              <a:t>Swiss </a:t>
            </a:r>
            <a:r>
              <a:rPr lang="de-DE" dirty="0" err="1"/>
              <a:t>university</a:t>
            </a:r>
            <a:r>
              <a:rPr lang="de-DE" dirty="0"/>
              <a:t>: H2 </a:t>
            </a:r>
            <a:r>
              <a:rPr lang="de-DE" dirty="0" err="1"/>
              <a:t>compressor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fridge</a:t>
            </a:r>
            <a:r>
              <a:rPr lang="de-DE" dirty="0"/>
              <a:t>, </a:t>
            </a:r>
            <a:r>
              <a:rPr lang="de-DE" dirty="0" err="1"/>
              <a:t>stores</a:t>
            </a:r>
            <a:r>
              <a:rPr lang="de-DE" dirty="0"/>
              <a:t> H2 w/o additional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supply</a:t>
            </a:r>
            <a:endParaRPr lang="de-DE" dirty="0"/>
          </a:p>
          <a:p>
            <a:r>
              <a:rPr lang="de-DE" dirty="0" err="1"/>
              <a:t>Enables</a:t>
            </a:r>
            <a:r>
              <a:rPr lang="de-DE" dirty="0"/>
              <a:t> </a:t>
            </a:r>
            <a:r>
              <a:rPr lang="de-DE" dirty="0" err="1"/>
              <a:t>refuel</a:t>
            </a:r>
            <a:r>
              <a:rPr lang="de-DE" dirty="0"/>
              <a:t> at </a:t>
            </a:r>
            <a:r>
              <a:rPr lang="de-DE" dirty="0" err="1"/>
              <a:t>home</a:t>
            </a:r>
            <a:r>
              <a:rPr lang="de-DE" dirty="0"/>
              <a:t>, like </a:t>
            </a:r>
            <a:r>
              <a:rPr lang="de-DE" dirty="0" err="1"/>
              <a:t>battery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>
                <a:hlinkClick r:id="rId4"/>
              </a:rPr>
              <a:t>https://www.scinexx.de/news/energie/wasserstoff-aus-meerwasser/</a:t>
            </a:r>
            <a:endParaRPr lang="de-DE" dirty="0"/>
          </a:p>
          <a:p>
            <a:r>
              <a:rPr lang="de-DE" dirty="0"/>
              <a:t>Standford University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coating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prevent</a:t>
            </a:r>
            <a:r>
              <a:rPr lang="de-DE" dirty="0"/>
              <a:t> </a:t>
            </a:r>
            <a:r>
              <a:rPr lang="de-DE" dirty="0" err="1"/>
              <a:t>corrosion</a:t>
            </a:r>
            <a:r>
              <a:rPr lang="de-DE" dirty="0"/>
              <a:t>, </a:t>
            </a:r>
            <a:r>
              <a:rPr lang="de-DE" dirty="0" err="1"/>
              <a:t>reached</a:t>
            </a:r>
            <a:r>
              <a:rPr lang="de-DE" dirty="0"/>
              <a:t> same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uncoated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.</a:t>
            </a:r>
          </a:p>
          <a:p>
            <a:r>
              <a:rPr lang="de-DE" dirty="0"/>
              <a:t>Easy upgrade </a:t>
            </a:r>
            <a:r>
              <a:rPr lang="de-DE" dirty="0" err="1"/>
              <a:t>path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plants.</a:t>
            </a:r>
          </a:p>
          <a:p>
            <a:endParaRPr lang="de-DE" dirty="0"/>
          </a:p>
          <a:p>
            <a:r>
              <a:rPr lang="de-DE" dirty="0">
                <a:hlinkClick r:id="rId5"/>
              </a:rPr>
              <a:t>https://www.chemietechnik.de/dvgw-will-das-erdgasnetz-fuer-wasserstoff-einspeisung-fit-machen/</a:t>
            </a:r>
            <a:endParaRPr lang="de-DE" dirty="0"/>
          </a:p>
          <a:p>
            <a:r>
              <a:rPr lang="de-DE" dirty="0"/>
              <a:t>German </a:t>
            </a:r>
            <a:r>
              <a:rPr lang="de-DE" dirty="0" err="1"/>
              <a:t>Gas&amp;Water</a:t>
            </a:r>
            <a:r>
              <a:rPr lang="de-DE" dirty="0"/>
              <a:t> </a:t>
            </a:r>
            <a:r>
              <a:rPr lang="de-DE" dirty="0" err="1"/>
              <a:t>Association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hydrogen </a:t>
            </a:r>
            <a:r>
              <a:rPr lang="de-DE" dirty="0" err="1"/>
              <a:t>volume-percentage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5 </a:t>
            </a:r>
            <a:r>
              <a:rPr lang="de-DE" dirty="0" err="1"/>
              <a:t>to</a:t>
            </a:r>
            <a:r>
              <a:rPr lang="de-DE" dirty="0"/>
              <a:t> 20.</a:t>
            </a:r>
          </a:p>
          <a:p>
            <a:r>
              <a:rPr lang="de-DE" dirty="0"/>
              <a:t>10 </a:t>
            </a:r>
            <a:r>
              <a:rPr lang="de-DE" dirty="0" err="1"/>
              <a:t>vp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allowed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, </a:t>
            </a:r>
            <a:r>
              <a:rPr lang="de-DE" dirty="0" err="1"/>
              <a:t>shall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enforced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2030.</a:t>
            </a:r>
          </a:p>
          <a:p>
            <a:r>
              <a:rPr lang="de-DE" dirty="0"/>
              <a:t>More hydrogen in </a:t>
            </a:r>
            <a:r>
              <a:rPr lang="de-DE" dirty="0" err="1"/>
              <a:t>the</a:t>
            </a:r>
            <a:r>
              <a:rPr lang="de-DE" dirty="0"/>
              <a:t> network </a:t>
            </a:r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reformers</a:t>
            </a:r>
            <a:r>
              <a:rPr lang="de-DE" dirty="0"/>
              <a:t> etc.</a:t>
            </a:r>
          </a:p>
          <a:p>
            <a:endParaRPr lang="de-DE" dirty="0"/>
          </a:p>
          <a:p>
            <a:r>
              <a:rPr lang="de-DE" dirty="0">
                <a:hlinkClick r:id="rId6"/>
              </a:rPr>
              <a:t>https://www.sunfire.de/de/unternehmen/news/detail/naechste-generation-der-hochtemperatur-elektrolyse-gestartet</a:t>
            </a:r>
            <a:endParaRPr lang="de-DE" dirty="0"/>
          </a:p>
          <a:p>
            <a:r>
              <a:rPr lang="de-DE" dirty="0"/>
              <a:t>German </a:t>
            </a:r>
            <a:r>
              <a:rPr lang="de-DE" dirty="0" err="1"/>
              <a:t>company</a:t>
            </a:r>
            <a:r>
              <a:rPr lang="de-DE" dirty="0"/>
              <a:t> „</a:t>
            </a:r>
            <a:r>
              <a:rPr lang="de-DE" dirty="0" err="1"/>
              <a:t>Sunfire</a:t>
            </a:r>
            <a:r>
              <a:rPr lang="de-DE" dirty="0"/>
              <a:t>“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Reversible Solid Oxide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industrial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. 80%Effi in </a:t>
            </a:r>
            <a:r>
              <a:rPr lang="de-DE" dirty="0" err="1"/>
              <a:t>trial</a:t>
            </a:r>
            <a:r>
              <a:rPr lang="de-DE" dirty="0"/>
              <a:t>. Joint Venture </a:t>
            </a:r>
            <a:r>
              <a:rPr lang="de-DE" dirty="0" err="1"/>
              <a:t>with</a:t>
            </a:r>
            <a:r>
              <a:rPr lang="de-DE" dirty="0"/>
              <a:t> Total, Air Liquide and DLR</a:t>
            </a:r>
          </a:p>
          <a:p>
            <a:r>
              <a:rPr lang="de-DE" dirty="0"/>
              <a:t>Switch </a:t>
            </a:r>
            <a:r>
              <a:rPr lang="de-DE" dirty="0" err="1"/>
              <a:t>operating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10 </a:t>
            </a:r>
            <a:r>
              <a:rPr lang="de-DE" dirty="0" err="1"/>
              <a:t>minutes</a:t>
            </a:r>
            <a:r>
              <a:rPr lang="de-DE" dirty="0"/>
              <a:t>, </a:t>
            </a:r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idle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,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economical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.</a:t>
            </a:r>
          </a:p>
          <a:p>
            <a:r>
              <a:rPr lang="de-DE" dirty="0"/>
              <a:t>3,75 kWh/Nm³. High-</a:t>
            </a:r>
            <a:r>
              <a:rPr lang="de-DE" dirty="0" err="1"/>
              <a:t>Temp</a:t>
            </a:r>
            <a:r>
              <a:rPr lang="de-DE" dirty="0"/>
              <a:t>-System, not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mobile </a:t>
            </a:r>
            <a:r>
              <a:rPr lang="de-DE" dirty="0" err="1"/>
              <a:t>applications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843BA-EF43-403D-81A8-4517C787622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83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7CA26-46C3-4FC2-911D-8FE70DCBE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5EAE1-FF00-4F66-A7E2-98580C3B7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18E5CA-5FD2-4BAE-A7E4-B2A85194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B8749C-994C-4978-AD64-DC5524D1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BD6147-C19A-4951-8C82-5A627884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76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8669D-9061-498D-8763-6F86E179A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36508-DB74-4D34-BD5B-0B0D7C260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E69842-8B79-419E-BFEF-1E7827A3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D2AACE-8A92-4BBC-BD7A-BCEA96FF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7A3142-20E1-40A3-ACCB-B0D64CD2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12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E1F9AFE-D88B-49E3-8517-9F2CAB721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C7472C-DF6E-4DFF-8587-76F5BAEE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EBBE62-A276-4134-B829-90D852CD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AD55B-3ADB-436C-B156-D676D5C4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630806-3849-4FA1-97EC-05E57F65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39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65971-8187-406D-A92D-F664BE8F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D69DCA-2AA6-47C8-8672-BDA04BB00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EE4857-F9D2-4C0B-B2A4-F94AD4BD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9FC777-B4EB-4F31-AFED-E35C7942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E17E46-2172-4AF0-86DC-8D32A4A5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25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5C932-C95D-479B-B009-7CEF870A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89D404-9B74-428D-8BA2-C4E58B60F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1179AA-4FB6-43C8-AA12-AEE3DB75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01DD03-9D44-47EF-AA71-1B44E200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6E97C-D7D6-487D-8A67-321D7BDC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0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7A66C-06C6-4010-BA68-04CF0A6D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EA89C1-D7EA-487A-B14C-619753AD4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4804B5-AEB9-4E8B-ABCF-B2EF9EE96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31E5FF-EB2F-45AA-A164-7373EC31B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3241BD-BFD7-4B7D-AF3F-6E46B990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4EA940-D7E9-4310-B7FE-6600FF7C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87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260B8B-20BA-4316-8B79-57788E6B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42C500-AAA0-4A4D-964F-4BCC2622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930EB9-86DE-41FE-A2DB-E43B92A91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EB756E-5A23-4016-8617-176AE6FC1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0A8E31-9F9C-48E2-8BF6-DCC80FA44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F82E22-4262-4F7A-9ACE-636C96BA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D771B84-3010-4AE8-AEDE-72E8DC2F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C073AFD-4B2B-4567-9BDE-C0E74FE2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0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C0638-5111-48FA-B3F6-3543CB70D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F892FB-9BE7-44D0-8593-EEBBC221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9E992D-4354-468C-B941-5985D2CC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6181139-B4FA-4BB2-81B7-F104D761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16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77BFD6-08EC-45D0-8179-85861F91E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FACF3B-A1AD-4E45-8330-3B7FB3D0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DBEBEB-9A23-4E8E-A5B8-AF640BE8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63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7FDA8-B6D5-44F7-A9FD-B73476CD3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AEAEE7-D388-4915-BACC-55DC1AF9F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C1CF35-6059-48D4-A061-C57DD2A5B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99B5E1-012D-45E3-A30F-BD0BE930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B722C4-B6C2-44D7-BDBC-0245B8E9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063EDC-4F81-49F9-BEDF-9ACCF6B7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31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09341-49C1-4D10-AC40-5245AB53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521AFB8-C014-4D50-8A2A-7FC356918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5D7F84-7EA6-45F7-ACBE-6993FFAD8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BBF4FA-7DF1-4B67-98E7-25051265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CF8326-E726-4E2B-BD14-32F89F49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523D6B-B517-4DD2-9F0D-3D7D1918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16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2F4BB8-D98D-43DE-B845-0EA244D8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1DF72D-929C-499B-BDE3-A6B1D42AB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F9366F-95E9-46A5-8229-DB0ECC6BC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6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910A34-EF45-46AE-A28F-9D394D549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69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Hydrogen Fuel Cells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82CF24-BA51-4D75-8C8B-10066C442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76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D4686-DEA9-4828-9393-4FE53D8FF0A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49ABDB7-A040-4BA2-81B9-8ECBC9C114FC}"/>
              </a:ext>
            </a:extLst>
          </p:cNvPr>
          <p:cNvSpPr/>
          <p:nvPr userDrawn="1"/>
        </p:nvSpPr>
        <p:spPr>
          <a:xfrm>
            <a:off x="0" y="6542089"/>
            <a:ext cx="12192000" cy="31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89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C3049-D3CA-4C18-ABFD-BE9441E38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Hydrogen Fuel Cells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6C6DAC2-08BC-41D8-9278-C5636B046A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73B79D1-2745-480B-8276-25C06ED1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65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F6574-1782-4FDE-B651-154BB310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F055165E-5F30-4D10-B139-0AE03814F7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188" y="1403806"/>
            <a:ext cx="6172200" cy="404086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502A3A-BE02-4335-87DC-B420E661D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652E0D-ED79-4F3D-B4B5-E6AE3BBD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574CD3-44AB-43C0-BFF1-62E580507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61A4BD-8AA1-4761-91B7-CFB7B321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10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9E13B9-E6D4-4B86-91A6-D19520B19B74}"/>
              </a:ext>
            </a:extLst>
          </p:cNvPr>
          <p:cNvSpPr/>
          <p:nvPr/>
        </p:nvSpPr>
        <p:spPr>
          <a:xfrm>
            <a:off x="0" y="6542088"/>
            <a:ext cx="121932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26709"/>
      </p:ext>
    </p:extLst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45">
            <a:extLst>
              <a:ext uri="{FF2B5EF4-FFF2-40B4-BE49-F238E27FC236}">
                <a16:creationId xmlns:a16="http://schemas.microsoft.com/office/drawing/2014/main" id="{DDAC4436-39BF-4ED6-9AB2-29C365A4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Table </a:t>
            </a:r>
            <a:r>
              <a:rPr lang="de-DE" dirty="0" err="1"/>
              <a:t>of</a:t>
            </a:r>
            <a:r>
              <a:rPr lang="de-DE" dirty="0"/>
              <a:t> Content:</a:t>
            </a:r>
          </a:p>
        </p:txBody>
      </p:sp>
      <p:pic>
        <p:nvPicPr>
          <p:cNvPr id="52" name="Bildplatzhalter 51">
            <a:extLst>
              <a:ext uri="{FF2B5EF4-FFF2-40B4-BE49-F238E27FC236}">
                <a16:creationId xmlns:a16="http://schemas.microsoft.com/office/drawing/2014/main" id="{3DF6FB4F-65FE-4A1A-B442-163D751251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0" t="-140" r="-13500" b="-140"/>
          <a:stretch/>
        </p:blipFill>
        <p:spPr>
          <a:xfrm>
            <a:off x="5183188" y="987425"/>
            <a:ext cx="6172200" cy="4873626"/>
          </a:xfrm>
        </p:spPr>
      </p:pic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3529C803-6455-4907-924A-ADF851199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How</a:t>
            </a:r>
            <a:r>
              <a:rPr lang="de-DE" sz="2200" dirty="0"/>
              <a:t> </a:t>
            </a:r>
            <a:r>
              <a:rPr lang="de-DE" sz="2200" dirty="0" err="1"/>
              <a:t>fuel</a:t>
            </a:r>
            <a:r>
              <a:rPr lang="de-DE" sz="2200" dirty="0"/>
              <a:t> </a:t>
            </a:r>
            <a:r>
              <a:rPr lang="de-DE" sz="2200" dirty="0" err="1"/>
              <a:t>cells</a:t>
            </a:r>
            <a:r>
              <a:rPr lang="de-DE" sz="2200" dirty="0"/>
              <a:t> </a:t>
            </a:r>
            <a:r>
              <a:rPr lang="de-DE" sz="2200" dirty="0" err="1"/>
              <a:t>work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Historic</a:t>
            </a:r>
            <a:r>
              <a:rPr lang="de-DE" sz="2200" dirty="0"/>
              <a:t> </a:t>
            </a:r>
            <a:r>
              <a:rPr lang="de-DE" sz="2200" dirty="0" err="1"/>
              <a:t>milestones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Use </a:t>
            </a:r>
            <a:r>
              <a:rPr lang="de-DE" sz="2200" dirty="0" err="1"/>
              <a:t>cases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Current</a:t>
            </a:r>
            <a:r>
              <a:rPr lang="de-DE" sz="2200" dirty="0"/>
              <a:t> </a:t>
            </a:r>
            <a:r>
              <a:rPr lang="de-DE" sz="2200" dirty="0" err="1"/>
              <a:t>situation</a:t>
            </a:r>
            <a:r>
              <a:rPr lang="de-DE" sz="2200" dirty="0"/>
              <a:t> and </a:t>
            </a:r>
            <a:r>
              <a:rPr lang="de-DE" sz="2200" dirty="0" err="1"/>
              <a:t>issues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Future </a:t>
            </a:r>
            <a:r>
              <a:rPr lang="de-DE" sz="2200" dirty="0" err="1"/>
              <a:t>developments</a:t>
            </a:r>
            <a:endParaRPr lang="de-DE" sz="2200" dirty="0"/>
          </a:p>
        </p:txBody>
      </p:sp>
      <p:sp>
        <p:nvSpPr>
          <p:cNvPr id="43" name="Datumsplatzhalter 42">
            <a:extLst>
              <a:ext uri="{FF2B5EF4-FFF2-40B4-BE49-F238E27FC236}">
                <a16:creationId xmlns:a16="http://schemas.microsoft.com/office/drawing/2014/main" id="{036ECEF0-B4F5-4A7F-A2EC-03E196376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44" name="Fußzeilenplatzhalter 43">
            <a:extLst>
              <a:ext uri="{FF2B5EF4-FFF2-40B4-BE49-F238E27FC236}">
                <a16:creationId xmlns:a16="http://schemas.microsoft.com/office/drawing/2014/main" id="{8D8DCB6F-7723-49AE-9BA3-50FFD6ED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45" name="Foliennummernplatzhalter 44">
            <a:extLst>
              <a:ext uri="{FF2B5EF4-FFF2-40B4-BE49-F238E27FC236}">
                <a16:creationId xmlns:a16="http://schemas.microsoft.com/office/drawing/2014/main" id="{AD7B44E5-5C47-43A8-A9D7-554CFDB2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2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0C15966-35B6-4722-85E1-3C6FE460EA36}"/>
              </a:ext>
            </a:extLst>
          </p:cNvPr>
          <p:cNvSpPr/>
          <p:nvPr/>
        </p:nvSpPr>
        <p:spPr>
          <a:xfrm>
            <a:off x="0" y="6542088"/>
            <a:ext cx="13536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40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D1F97-6575-4274-913D-70460DEB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Vocabulary</a:t>
            </a:r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91BA415-E7BB-4A99-BAA0-C814558805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780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270000"/>
          </a:effec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6DA08-9834-422A-ACB4-3F08A7EF7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6" y="2057400"/>
            <a:ext cx="4279849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Combustion</a:t>
            </a:r>
            <a:r>
              <a:rPr lang="de-DE" sz="2200" dirty="0"/>
              <a:t>:	Verbrennung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Fuel </a:t>
            </a:r>
            <a:r>
              <a:rPr lang="de-DE" sz="2200" dirty="0" err="1"/>
              <a:t>Cell</a:t>
            </a:r>
            <a:r>
              <a:rPr lang="de-DE" sz="2200" dirty="0"/>
              <a:t>:	Brennstoffzelle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Hydrogen:	Wasserstoff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Oxygen:	Sauerstoff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/>
          </a:p>
          <a:p>
            <a:r>
              <a:rPr lang="de-DE" sz="2200" dirty="0" err="1"/>
              <a:t>Abbrievations</a:t>
            </a:r>
            <a:r>
              <a:rPr lang="de-DE" sz="22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BEV: </a:t>
            </a:r>
            <a:r>
              <a:rPr lang="de-DE" sz="2200" dirty="0" err="1"/>
              <a:t>battery</a:t>
            </a:r>
            <a:r>
              <a:rPr lang="de-DE" sz="2200" dirty="0"/>
              <a:t> </a:t>
            </a:r>
            <a:r>
              <a:rPr lang="de-DE" sz="2200" dirty="0" err="1"/>
              <a:t>electric</a:t>
            </a:r>
            <a:r>
              <a:rPr lang="de-DE" sz="2200" dirty="0"/>
              <a:t> </a:t>
            </a:r>
            <a:r>
              <a:rPr lang="de-DE" sz="2200" dirty="0" err="1"/>
              <a:t>vehicle</a:t>
            </a: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ICE: internal </a:t>
            </a:r>
            <a:r>
              <a:rPr lang="de-DE" sz="2200" dirty="0" err="1"/>
              <a:t>combustion</a:t>
            </a:r>
            <a:r>
              <a:rPr lang="de-DE" sz="2200" dirty="0"/>
              <a:t> </a:t>
            </a:r>
            <a:r>
              <a:rPr lang="de-DE" sz="2200" dirty="0" err="1"/>
              <a:t>engine</a:t>
            </a:r>
            <a:endParaRPr lang="de-DE" sz="2200" dirty="0"/>
          </a:p>
          <a:p>
            <a:endParaRPr lang="de-DE" sz="22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967626-B4D2-4FA9-88E6-7971E96B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948591-B464-4E30-A279-150639B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D5B686-D7A6-4C94-AADC-6830C1D3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3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EBF353-EEE9-4B82-9F9D-6BAECB6A3C78}"/>
              </a:ext>
            </a:extLst>
          </p:cNvPr>
          <p:cNvSpPr/>
          <p:nvPr/>
        </p:nvSpPr>
        <p:spPr>
          <a:xfrm>
            <a:off x="0" y="6542088"/>
            <a:ext cx="27108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09489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EF17-1EA6-485C-BCD0-16AFC7C4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fuel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r>
              <a:rPr lang="de-DE" dirty="0" err="1"/>
              <a:t>work</a:t>
            </a:r>
            <a:endParaRPr lang="de-DE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FC904CAD-7DD8-4D79-A796-8DAD74CAC520}"/>
              </a:ext>
            </a:extLst>
          </p:cNvPr>
          <p:cNvPicPr preferRelativeResize="0"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83188" y="1199375"/>
            <a:ext cx="6172200" cy="4449725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484647-7414-41FE-8321-E703FB634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Chemical </a:t>
            </a:r>
            <a:r>
              <a:rPr lang="de-DE" sz="2200" dirty="0" err="1"/>
              <a:t>reaction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hydrogen and </a:t>
            </a:r>
            <a:r>
              <a:rPr lang="de-DE" sz="2200" dirty="0" err="1"/>
              <a:t>oxygen</a:t>
            </a:r>
            <a:r>
              <a:rPr lang="de-DE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Membrane </a:t>
            </a:r>
            <a:r>
              <a:rPr lang="de-DE" sz="2200" dirty="0" err="1"/>
              <a:t>only</a:t>
            </a:r>
            <a:r>
              <a:rPr lang="de-DE" sz="2200" dirty="0"/>
              <a:t> </a:t>
            </a:r>
            <a:r>
              <a:rPr lang="de-DE" sz="2200" dirty="0" err="1"/>
              <a:t>allows</a:t>
            </a:r>
            <a:r>
              <a:rPr lang="de-DE" sz="2200" dirty="0"/>
              <a:t> Protons </a:t>
            </a:r>
            <a:r>
              <a:rPr lang="de-DE" sz="2200" dirty="0" err="1"/>
              <a:t>to</a:t>
            </a:r>
            <a:r>
              <a:rPr lang="de-DE" sz="2200" dirty="0"/>
              <a:t> pass.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err="1"/>
              <a:t>Electrons</a:t>
            </a:r>
            <a:r>
              <a:rPr lang="de-DE" sz="2200" dirty="0"/>
              <a:t> </a:t>
            </a:r>
            <a:r>
              <a:rPr lang="de-DE" sz="2200" dirty="0" err="1"/>
              <a:t>are</a:t>
            </a:r>
            <a:r>
              <a:rPr lang="de-DE" sz="2200" dirty="0"/>
              <a:t> </a:t>
            </a:r>
            <a:r>
              <a:rPr lang="de-DE" sz="2200" dirty="0" err="1"/>
              <a:t>rerouted</a:t>
            </a:r>
            <a:r>
              <a:rPr lang="de-DE" sz="2200" dirty="0"/>
              <a:t>, a </a:t>
            </a:r>
            <a:r>
              <a:rPr lang="de-DE" sz="2200" dirty="0" err="1"/>
              <a:t>current</a:t>
            </a:r>
            <a:r>
              <a:rPr lang="de-DE" sz="2200" dirty="0"/>
              <a:t>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/>
              <a:t>produced</a:t>
            </a:r>
            <a:r>
              <a:rPr lang="de-DE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„</a:t>
            </a:r>
            <a:r>
              <a:rPr lang="de-DE" sz="2200" dirty="0" err="1"/>
              <a:t>Waste</a:t>
            </a:r>
            <a:r>
              <a:rPr lang="de-DE" sz="2200" dirty="0"/>
              <a:t>“ </a:t>
            </a:r>
            <a:r>
              <a:rPr lang="de-DE" sz="2200" dirty="0" err="1"/>
              <a:t>products</a:t>
            </a:r>
            <a:r>
              <a:rPr lang="de-DE" sz="2200" dirty="0"/>
              <a:t> </a:t>
            </a:r>
            <a:r>
              <a:rPr lang="de-DE" sz="2200" dirty="0" err="1"/>
              <a:t>are</a:t>
            </a:r>
            <a:r>
              <a:rPr lang="de-DE" sz="2200" dirty="0"/>
              <a:t> Heat and </a:t>
            </a:r>
            <a:r>
              <a:rPr lang="de-DE" sz="2200" dirty="0" err="1"/>
              <a:t>Water</a:t>
            </a:r>
            <a:r>
              <a:rPr lang="de-DE" sz="2200" dirty="0"/>
              <a:t>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9F3523-BE15-4272-B690-8D88BB3A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3C0AE9-2E74-4E9A-8C76-61F9517B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313620-718F-4A4F-8562-8719D0C2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4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1DB6A62-861A-49F8-BF09-107FB16E4EF8}"/>
              </a:ext>
            </a:extLst>
          </p:cNvPr>
          <p:cNvSpPr txBox="1"/>
          <p:nvPr/>
        </p:nvSpPr>
        <p:spPr>
          <a:xfrm>
            <a:off x="5281613" y="5648325"/>
            <a:ext cx="5976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© Matthias M., Adrien </a:t>
            </a:r>
            <a:r>
              <a:rPr lang="de-DE" sz="800" dirty="0" err="1">
                <a:solidFill>
                  <a:schemeClr val="bg1">
                    <a:lumMod val="85000"/>
                  </a:schemeClr>
                </a:solidFill>
              </a:rPr>
              <a:t>Pilleboue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 @ Wikipedia, FAL Copyleft </a:t>
            </a:r>
            <a:r>
              <a:rPr lang="de-DE" sz="800" dirty="0" err="1">
                <a:solidFill>
                  <a:schemeClr val="bg1">
                    <a:lumMod val="85000"/>
                  </a:schemeClr>
                </a:solidFill>
              </a:rPr>
              <a:t>licence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de-DE" sz="800" dirty="0" err="1">
                <a:solidFill>
                  <a:schemeClr val="bg1">
                    <a:lumMod val="85000"/>
                  </a:schemeClr>
                </a:solidFill>
              </a:rPr>
              <a:t>Translated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85000"/>
                  </a:schemeClr>
                </a:solidFill>
              </a:rPr>
              <a:t>by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 Patrick Frings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63A39F-922F-4DBD-89FC-BBD44181DE25}"/>
              </a:ext>
            </a:extLst>
          </p:cNvPr>
          <p:cNvSpPr/>
          <p:nvPr/>
        </p:nvSpPr>
        <p:spPr>
          <a:xfrm>
            <a:off x="0" y="6542088"/>
            <a:ext cx="40644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88656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F4B5A-9EE1-4E4E-AB8F-591F0AD8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Historic</a:t>
            </a:r>
            <a:r>
              <a:rPr lang="de-DE" dirty="0"/>
              <a:t> </a:t>
            </a:r>
            <a:r>
              <a:rPr lang="de-DE" dirty="0" err="1"/>
              <a:t>milestones</a:t>
            </a:r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B00F42A3-B185-4D9B-A731-BA14590C13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8" b="18398"/>
          <a:stretch>
            <a:fillRect/>
          </a:stretch>
        </p:blipFill>
        <p:spPr>
          <a:xfrm>
            <a:off x="5180013" y="992188"/>
            <a:ext cx="6172200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F99770-840A-487B-AB16-D26F8EFD4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b="1" dirty="0"/>
              <a:t>1838: </a:t>
            </a:r>
            <a:r>
              <a:rPr lang="de-DE" sz="2200" dirty="0"/>
              <a:t>Christian F. Schönbein </a:t>
            </a:r>
            <a:r>
              <a:rPr lang="de-DE" sz="2200" dirty="0" err="1"/>
              <a:t>discovers</a:t>
            </a:r>
            <a:r>
              <a:rPr lang="de-DE" sz="2200" dirty="0"/>
              <a:t> hydrogen </a:t>
            </a:r>
            <a:r>
              <a:rPr lang="de-DE" sz="2200" dirty="0" err="1"/>
              <a:t>electrolysis</a:t>
            </a: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b="1" dirty="0"/>
              <a:t>1839: </a:t>
            </a:r>
            <a:r>
              <a:rPr lang="de-DE" sz="2200" dirty="0"/>
              <a:t>William R. Grove </a:t>
            </a:r>
            <a:r>
              <a:rPr lang="de-DE" sz="2200" dirty="0" err="1"/>
              <a:t>develops</a:t>
            </a:r>
            <a:r>
              <a:rPr lang="de-DE" sz="2200" dirty="0"/>
              <a:t> </a:t>
            </a:r>
            <a:r>
              <a:rPr lang="de-DE" sz="2200" dirty="0" err="1"/>
              <a:t>first</a:t>
            </a:r>
            <a:r>
              <a:rPr lang="de-DE" sz="2200" dirty="0"/>
              <a:t> „gas </a:t>
            </a:r>
            <a:r>
              <a:rPr lang="de-DE" sz="2200" dirty="0" err="1"/>
              <a:t>battery</a:t>
            </a:r>
            <a:r>
              <a:rPr lang="de-DE" sz="2200" dirty="0"/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b="1" dirty="0"/>
              <a:t>1959: </a:t>
            </a:r>
            <a:r>
              <a:rPr lang="de-DE" sz="2200" dirty="0" err="1"/>
              <a:t>first</a:t>
            </a:r>
            <a:r>
              <a:rPr lang="de-DE" sz="2200" dirty="0"/>
              <a:t> </a:t>
            </a:r>
            <a:r>
              <a:rPr lang="de-DE" sz="2200" dirty="0" err="1"/>
              <a:t>fuel</a:t>
            </a:r>
            <a:r>
              <a:rPr lang="de-DE" sz="2200" dirty="0"/>
              <a:t> </a:t>
            </a:r>
            <a:r>
              <a:rPr lang="de-DE" sz="2200" dirty="0" err="1"/>
              <a:t>cell</a:t>
            </a:r>
            <a:r>
              <a:rPr lang="de-DE" sz="2200" dirty="0"/>
              <a:t> </a:t>
            </a:r>
            <a:r>
              <a:rPr lang="de-DE" sz="2200" dirty="0" err="1"/>
              <a:t>tractor</a:t>
            </a: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b="1" dirty="0"/>
              <a:t>1960s: </a:t>
            </a:r>
            <a:r>
              <a:rPr lang="de-DE" sz="2200" dirty="0"/>
              <a:t>Apollo &amp; </a:t>
            </a:r>
            <a:r>
              <a:rPr lang="de-DE" sz="2200" dirty="0" err="1"/>
              <a:t>Gemeni</a:t>
            </a:r>
            <a:r>
              <a:rPr lang="de-DE" sz="2200" dirty="0"/>
              <a:t> </a:t>
            </a:r>
            <a:r>
              <a:rPr lang="de-DE" sz="2200" dirty="0" err="1"/>
              <a:t>programs</a:t>
            </a: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59C785C-83D4-47B1-8B64-2F2ADACF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4B1278-61F4-47AB-B5D8-5585DDBC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8CEC1A-2ACB-4F3E-A976-F5AAD343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5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399EDBF-F6FD-490E-9300-F14CDCFC0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28" y="992187"/>
            <a:ext cx="3732578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F12FBD6-8FA2-422B-8392-7FE10CC50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3771" y="2057400"/>
            <a:ext cx="2559089" cy="25590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1799610-022C-4F15-AF43-8DFBB4B0F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05" y="2057401"/>
            <a:ext cx="2569796" cy="255908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7E2677A-8E4E-4A1A-A7E1-F321D947E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1034795"/>
            <a:ext cx="6096000" cy="4788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62FEFEF-6A9D-4551-AA0E-6F9D3CF5BB7D}"/>
              </a:ext>
            </a:extLst>
          </p:cNvPr>
          <p:cNvSpPr/>
          <p:nvPr/>
        </p:nvSpPr>
        <p:spPr>
          <a:xfrm>
            <a:off x="0" y="6542088"/>
            <a:ext cx="54180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21632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37947-7237-43BC-8742-906BBB61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 Cases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2898E33-6D40-4B0D-A4BE-8A8FE8F4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030E87-2864-4E48-87D7-DAFBF242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97EDEB-D024-45AE-BFC4-9F96D65A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6</a:t>
            </a:fld>
            <a:endParaRPr lang="de-DE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097DC143-D570-46D7-8084-1A5292858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169194"/>
              </p:ext>
            </p:extLst>
          </p:nvPr>
        </p:nvGraphicFramePr>
        <p:xfrm>
          <a:off x="2032000" y="4572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DCFCA9EF-72B5-4275-887E-358DD4B9D516}"/>
              </a:ext>
            </a:extLst>
          </p:cNvPr>
          <p:cNvSpPr/>
          <p:nvPr/>
        </p:nvSpPr>
        <p:spPr>
          <a:xfrm>
            <a:off x="0" y="6542088"/>
            <a:ext cx="67752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069346"/>
      </p:ext>
    </p:extLst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1E7C2-8A88-49D5-91FE-9805CADE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 and </a:t>
            </a:r>
            <a:r>
              <a:rPr lang="de-DE" dirty="0" err="1"/>
              <a:t>issues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682FA4-63BD-4231-A5BD-7E5DFA50C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Expensive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Poorly developed filling station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System efficiency behind BEV, but better than 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Production of Hydrogen mostly not CO2 </a:t>
            </a:r>
            <a:r>
              <a:rPr lang="en-US" sz="2200" dirty="0" err="1"/>
              <a:t>netural</a:t>
            </a:r>
            <a:r>
              <a:rPr lang="en-US" sz="2200" dirty="0"/>
              <a:t> </a:t>
            </a:r>
          </a:p>
          <a:p>
            <a:endParaRPr lang="en-US" sz="22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5D6034-E54C-40F2-B076-925ECC8F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11AB54-1D50-4EB0-98A8-FDC51C95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4EBA57-1B02-4B47-A8CF-64F06166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7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809417-A432-4592-8290-B2F835CAB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62" y="3039711"/>
            <a:ext cx="1899589" cy="189958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073BD4-7475-4F9E-BDB1-76D59D5F3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26" y="3039711"/>
            <a:ext cx="1578705" cy="188812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518E40A-1602-4C88-BFCE-081469F33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20" y="703604"/>
            <a:ext cx="1893831" cy="18938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9319761-E9F6-407C-96AB-96876D044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688678"/>
            <a:ext cx="1893831" cy="189383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C9D273E-FE31-4AC7-8669-8FB4934DA966}"/>
              </a:ext>
            </a:extLst>
          </p:cNvPr>
          <p:cNvSpPr/>
          <p:nvPr/>
        </p:nvSpPr>
        <p:spPr>
          <a:xfrm>
            <a:off x="0" y="6542088"/>
            <a:ext cx="81288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44972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E9C33-80CE-4338-9A12-59B5816D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 </a:t>
            </a:r>
            <a:r>
              <a:rPr lang="de-DE" dirty="0" err="1"/>
              <a:t>developments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3D74FC-4DE7-4DFC-8DB3-AD211AC93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Electrolysis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Electrolysis </a:t>
            </a:r>
            <a:r>
              <a:rPr lang="de-DE" sz="2200" dirty="0" err="1"/>
              <a:t>with</a:t>
            </a:r>
            <a:r>
              <a:rPr lang="de-DE" sz="2200" dirty="0"/>
              <a:t> </a:t>
            </a:r>
            <a:r>
              <a:rPr lang="de-DE" sz="2200" dirty="0" err="1"/>
              <a:t>salt</a:t>
            </a:r>
            <a:r>
              <a:rPr lang="de-DE" sz="2200" dirty="0"/>
              <a:t> </a:t>
            </a:r>
            <a:r>
              <a:rPr lang="de-DE" sz="2200" dirty="0" err="1"/>
              <a:t>water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Natural Gas Network </a:t>
            </a:r>
            <a:r>
              <a:rPr lang="de-DE" sz="2200" dirty="0" err="1"/>
              <a:t>as</a:t>
            </a:r>
            <a:r>
              <a:rPr lang="de-DE" sz="2200" dirty="0"/>
              <a:t> Hydrogen </a:t>
            </a:r>
            <a:r>
              <a:rPr lang="de-DE" sz="2200" dirty="0" err="1"/>
              <a:t>storage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Reverse Fuel Cells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291072-638F-4B1B-B621-3B347D61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F4E80E-56B5-4C09-A38A-E8289D1B8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317116-3F3A-44F2-8C51-7A1788C1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8</a:t>
            </a:fld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358C1B-5084-4914-80A9-98F61739539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7483"/>
          <a:stretch>
            <a:fillRect/>
          </a:stretch>
        </p:blipFill>
        <p:spPr bwMode="auto">
          <a:xfrm>
            <a:off x="5513224" y="1248024"/>
            <a:ext cx="5512128" cy="43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14D1607-1DE0-429B-922C-F8B029F57593}"/>
              </a:ext>
            </a:extLst>
          </p:cNvPr>
          <p:cNvSpPr txBox="1"/>
          <p:nvPr/>
        </p:nvSpPr>
        <p:spPr>
          <a:xfrm>
            <a:off x="5513224" y="5600452"/>
            <a:ext cx="551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75000"/>
                  </a:schemeClr>
                </a:solidFill>
              </a:rPr>
              <a:t>© H. Dai, Yun </a:t>
            </a:r>
            <a:r>
              <a:rPr lang="de-DE" sz="800" dirty="0" err="1">
                <a:solidFill>
                  <a:schemeClr val="bg2">
                    <a:lumMod val="75000"/>
                  </a:schemeClr>
                </a:solidFill>
              </a:rPr>
              <a:t>Kuang</a:t>
            </a:r>
            <a:r>
              <a:rPr lang="de-DE" sz="800" dirty="0">
                <a:solidFill>
                  <a:schemeClr val="bg2">
                    <a:lumMod val="75000"/>
                  </a:schemeClr>
                </a:solidFill>
              </a:rPr>
              <a:t>, Michael </a:t>
            </a:r>
            <a:r>
              <a:rPr lang="de-DE" sz="800" dirty="0" err="1">
                <a:solidFill>
                  <a:schemeClr val="bg2">
                    <a:lumMod val="75000"/>
                  </a:schemeClr>
                </a:solidFill>
              </a:rPr>
              <a:t>Kenney</a:t>
            </a:r>
            <a:endParaRPr lang="de-DE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BAB5B68-658A-4F2C-84E7-3EBEF772A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24" y="1586862"/>
            <a:ext cx="5512128" cy="367475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2288DBE-C86D-4578-A3B5-7D2B93DBE6C5}"/>
              </a:ext>
            </a:extLst>
          </p:cNvPr>
          <p:cNvSpPr txBox="1"/>
          <p:nvPr/>
        </p:nvSpPr>
        <p:spPr>
          <a:xfrm>
            <a:off x="5513224" y="5239385"/>
            <a:ext cx="551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75000"/>
                  </a:schemeClr>
                </a:solidFill>
              </a:rPr>
              <a:t>© CC-BY 3.0 </a:t>
            </a:r>
            <a:r>
              <a:rPr lang="de-DE" sz="800" dirty="0" err="1">
                <a:solidFill>
                  <a:schemeClr val="bg2">
                    <a:lumMod val="75000"/>
                  </a:schemeClr>
                </a:solidFill>
              </a:rPr>
              <a:t>User:Baranekstuttgart</a:t>
            </a:r>
            <a:r>
              <a:rPr lang="de-DE" sz="800" dirty="0">
                <a:solidFill>
                  <a:schemeClr val="bg2">
                    <a:lumMod val="75000"/>
                  </a:schemeClr>
                </a:solidFill>
              </a:rPr>
              <a:t> @ de.wikipedia.org</a:t>
            </a:r>
          </a:p>
          <a:p>
            <a:pPr algn="ctr"/>
            <a:endParaRPr lang="de-DE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A6B328D-537D-4347-A82B-FDEE21A9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20" y="1271423"/>
            <a:ext cx="3710741" cy="43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FB3CA83-F763-4006-91E9-8574ECF81EF3}"/>
              </a:ext>
            </a:extLst>
          </p:cNvPr>
          <p:cNvSpPr txBox="1"/>
          <p:nvPr/>
        </p:nvSpPr>
        <p:spPr>
          <a:xfrm>
            <a:off x="6096000" y="5609976"/>
            <a:ext cx="4362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75000"/>
                  </a:schemeClr>
                </a:solidFill>
              </a:rPr>
              <a:t>© Vereinigung der Fernleitungsnetzbetreiber Gas </a:t>
            </a:r>
            <a:r>
              <a:rPr lang="de-DE" sz="800" dirty="0" err="1">
                <a:solidFill>
                  <a:schemeClr val="bg2">
                    <a:lumMod val="75000"/>
                  </a:schemeClr>
                </a:solidFill>
              </a:rPr>
              <a:t>e.V</a:t>
            </a:r>
            <a:endParaRPr lang="de-DE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8CC1100-6BBF-4FC5-BE56-6916D9A98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31" y="1225203"/>
            <a:ext cx="5513987" cy="37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C9C08B8-556E-42C2-90CA-B3A17FCF79FA}"/>
              </a:ext>
            </a:extLst>
          </p:cNvPr>
          <p:cNvSpPr txBox="1"/>
          <p:nvPr/>
        </p:nvSpPr>
        <p:spPr>
          <a:xfrm>
            <a:off x="5513224" y="5023941"/>
            <a:ext cx="551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75000"/>
                  </a:schemeClr>
                </a:solidFill>
              </a:rPr>
              <a:t>© </a:t>
            </a:r>
            <a:r>
              <a:rPr lang="de-DE" sz="800" dirty="0" err="1">
                <a:solidFill>
                  <a:schemeClr val="bg2">
                    <a:lumMod val="75000"/>
                  </a:schemeClr>
                </a:solidFill>
              </a:rPr>
              <a:t>Sunfire</a:t>
            </a:r>
            <a:endParaRPr lang="de-DE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4BF474C-1FF6-445C-B7ED-084D135E732C}"/>
              </a:ext>
            </a:extLst>
          </p:cNvPr>
          <p:cNvSpPr/>
          <p:nvPr/>
        </p:nvSpPr>
        <p:spPr>
          <a:xfrm>
            <a:off x="0" y="6542088"/>
            <a:ext cx="94824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7182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  <p:bldP spid="8" grpId="1"/>
      <p:bldP spid="11" grpId="0"/>
      <p:bldP spid="11" grpId="1"/>
      <p:bldP spid="12" grpId="0"/>
      <p:bldP spid="12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BBACD-71C1-4B8D-AF72-CD8BADB1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29F7B0-9EC8-4973-80A9-F02593D2B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Fuel Cells </a:t>
            </a:r>
            <a:r>
              <a:rPr lang="de-DE" sz="2200" dirty="0" err="1"/>
              <a:t>both</a:t>
            </a:r>
            <a:r>
              <a:rPr lang="de-DE" sz="2200" dirty="0"/>
              <a:t> simple and </a:t>
            </a:r>
            <a:r>
              <a:rPr lang="de-DE" sz="2200" dirty="0" err="1"/>
              <a:t>complicated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Many applications and even more will follow.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Many issues still to be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Promising developments in the coming years</a:t>
            </a:r>
            <a:endParaRPr lang="de-DE" sz="22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936C70-0C58-483D-A76A-B519D5C0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Patrick Frings – FST71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ED0721-73D3-4E8D-8521-69C7579AA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Hydrogen Fuel Cells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F67667-0EC1-431E-91D0-56AB927B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4686-DEA9-4828-9393-4FE53D8FF0AC}" type="slidenum">
              <a:rPr lang="de-DE" smtClean="0"/>
              <a:t>9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521F73-FDE8-4E9D-8D41-103864FFA87B}"/>
              </a:ext>
            </a:extLst>
          </p:cNvPr>
          <p:cNvSpPr/>
          <p:nvPr/>
        </p:nvSpPr>
        <p:spPr>
          <a:xfrm>
            <a:off x="0" y="6542088"/>
            <a:ext cx="10839600" cy="31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platzhalter 51">
            <a:extLst>
              <a:ext uri="{FF2B5EF4-FFF2-40B4-BE49-F238E27FC236}">
                <a16:creationId xmlns:a16="http://schemas.microsoft.com/office/drawing/2014/main" id="{028AE2E3-D6B6-4247-B6B3-036865EE3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0" t="-140" r="-13500" b="-140"/>
          <a:stretch/>
        </p:blipFill>
        <p:spPr>
          <a:xfrm>
            <a:off x="5180012" y="987425"/>
            <a:ext cx="6172200" cy="48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113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724</Words>
  <Application>Microsoft Office PowerPoint</Application>
  <PresentationFormat>Breitbild</PresentationFormat>
  <Paragraphs>129</Paragraphs>
  <Slides>10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Source Sans Pro</vt:lpstr>
      <vt:lpstr>Source Sans Pro Light</vt:lpstr>
      <vt:lpstr>Office</vt:lpstr>
      <vt:lpstr>Hydrogen Fuel Cells</vt:lpstr>
      <vt:lpstr>Table of Content:</vt:lpstr>
      <vt:lpstr>Vocabulary</vt:lpstr>
      <vt:lpstr>How fuel cells work</vt:lpstr>
      <vt:lpstr>Historic milestones</vt:lpstr>
      <vt:lpstr>Use Cases</vt:lpstr>
      <vt:lpstr>Current situation and issues</vt:lpstr>
      <vt:lpstr>Future developments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Fuel Cells</dc:title>
  <dc:creator>Patrick Frings</dc:creator>
  <cp:lastModifiedBy>Patrick Frings</cp:lastModifiedBy>
  <cp:revision>73</cp:revision>
  <dcterms:created xsi:type="dcterms:W3CDTF">2019-10-16T09:26:19Z</dcterms:created>
  <dcterms:modified xsi:type="dcterms:W3CDTF">2019-10-26T15:29:12Z</dcterms:modified>
</cp:coreProperties>
</file>